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74" r:id="rId5"/>
  </p:sldMasterIdLst>
  <p:notesMasterIdLst>
    <p:notesMasterId r:id="rId13"/>
  </p:notesMasterIdLst>
  <p:sldIdLst>
    <p:sldId id="4150" r:id="rId6"/>
    <p:sldId id="4136" r:id="rId7"/>
    <p:sldId id="4153" r:id="rId8"/>
    <p:sldId id="4151" r:id="rId9"/>
    <p:sldId id="4152" r:id="rId10"/>
    <p:sldId id="310" r:id="rId11"/>
    <p:sldId id="4145" r:id="rId12"/>
  </p:sldIdLst>
  <p:sldSz cx="12192000" cy="6858000"/>
  <p:notesSz cx="12192000" cy="6858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CF1C0F-2AB3-A4BE-DE03-AC29F0F935DC}" name="Marieke Brandsma" initials="MB" userId="S::m.brandsma@vvtwerktaanmorgen.nl::be264db5-f1c8-40ac-82ee-7756893a7f2b" providerId="AD"/>
  <p188:author id="{0F03CD86-4056-5DD9-3F78-20C26FCE5F8B}" name="Samantha Kagie" initials="" userId="S::s.kagie@vvtwerktaanmorgen.nl::ac64bba0-29ac-4a95-92f5-89cd326b1e2a" providerId="AD"/>
  <p188:author id="{CC4AA8D7-D2BD-97CF-4272-BBDC7D47BED5}" name="Martine Maes" initials="MM" userId="S::m.maes@vvtwerktaanmorgen.nl::52ea2750-1a03-4382-ac66-a4af6fca01e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0A85"/>
    <a:srgbClr val="3C277B"/>
    <a:srgbClr val="6F5A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1B06FD-3F68-7508-56A1-D0A08EF52FB1}" v="726" dt="2024-08-08T09:35:03.925"/>
    <p1510:client id="{D78C268E-E2BB-6530-39DC-EAB9185A0CA3}" v="3" dt="2024-08-08T08:47:37.36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9"/>
  </p:normalViewPr>
  <p:slideViewPr>
    <p:cSldViewPr snapToGrid="0">
      <p:cViewPr varScale="1">
        <p:scale>
          <a:sx n="100" d="100"/>
          <a:sy n="100" d="100"/>
        </p:scale>
        <p:origin x="904" y="16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04E6A127-ADB6-D543-947F-A4B2CE82D05A}" type="datetimeFigureOut">
              <a:rPr lang="nl-NL" smtClean="0"/>
              <a:t>08-08-2024</a:t>
            </a:fld>
            <a:endParaRPr lang="nl-NL"/>
          </a:p>
        </p:txBody>
      </p:sp>
      <p:sp>
        <p:nvSpPr>
          <p:cNvPr id="4" name="Tijdelijke aanduiding voor dia-afbeelding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D7E122C2-F1F4-3147-95E3-4C93806FCDAF}" type="slidenum">
              <a:rPr lang="nl-NL" smtClean="0"/>
              <a:t>‹nr.›</a:t>
            </a:fld>
            <a:endParaRPr lang="nl-NL"/>
          </a:p>
        </p:txBody>
      </p:sp>
    </p:spTree>
    <p:extLst>
      <p:ext uri="{BB962C8B-B14F-4D97-AF65-F5344CB8AC3E}">
        <p14:creationId xmlns:p14="http://schemas.microsoft.com/office/powerpoint/2010/main" val="1332132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7E122C2-F1F4-3147-95E3-4C93806FCDAF}" type="slidenum">
              <a:rPr lang="nl-NL" smtClean="0"/>
              <a:t>1</a:t>
            </a:fld>
            <a:endParaRPr lang="nl-NL"/>
          </a:p>
        </p:txBody>
      </p:sp>
    </p:spTree>
    <p:extLst>
      <p:ext uri="{BB962C8B-B14F-4D97-AF65-F5344CB8AC3E}">
        <p14:creationId xmlns:p14="http://schemas.microsoft.com/office/powerpoint/2010/main" val="3760088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7E122C2-F1F4-3147-95E3-4C93806FCDAF}" type="slidenum">
              <a:rPr lang="nl-NL" smtClean="0"/>
              <a:t>2</a:t>
            </a:fld>
            <a:endParaRPr lang="nl-NL"/>
          </a:p>
        </p:txBody>
      </p:sp>
    </p:spTree>
    <p:extLst>
      <p:ext uri="{BB962C8B-B14F-4D97-AF65-F5344CB8AC3E}">
        <p14:creationId xmlns:p14="http://schemas.microsoft.com/office/powerpoint/2010/main" val="38177017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 met ondertitel paars">
    <p:bg>
      <p:bgPr>
        <a:solidFill>
          <a:schemeClr val="bg1"/>
        </a:solidFill>
        <a:effectLst/>
      </p:bgPr>
    </p:bg>
    <p:spTree>
      <p:nvGrpSpPr>
        <p:cNvPr id="1" name=""/>
        <p:cNvGrpSpPr/>
        <p:nvPr/>
      </p:nvGrpSpPr>
      <p:grpSpPr>
        <a:xfrm>
          <a:off x="0" y="0"/>
          <a:ext cx="0" cy="0"/>
          <a:chOff x="0" y="0"/>
          <a:chExt cx="0" cy="0"/>
        </a:xfrm>
      </p:grpSpPr>
      <p:sp>
        <p:nvSpPr>
          <p:cNvPr id="51" name="Tijdelijke aanduiding voor afbeelding 5">
            <a:extLst>
              <a:ext uri="{FF2B5EF4-FFF2-40B4-BE49-F238E27FC236}">
                <a16:creationId xmlns:a16="http://schemas.microsoft.com/office/drawing/2014/main" id="{FAB2397E-1685-E34A-A916-B190239A6688}"/>
              </a:ext>
            </a:extLst>
          </p:cNvPr>
          <p:cNvSpPr>
            <a:spLocks noGrp="1"/>
          </p:cNvSpPr>
          <p:nvPr>
            <p:ph type="pic" sz="quarter" idx="10"/>
          </p:nvPr>
        </p:nvSpPr>
        <p:spPr>
          <a:xfrm>
            <a:off x="-49580" y="1263182"/>
            <a:ext cx="12265518" cy="5646985"/>
          </a:xfrm>
          <a:custGeom>
            <a:avLst/>
            <a:gdLst>
              <a:gd name="connsiteX0" fmla="*/ 0 w 12192000"/>
              <a:gd name="connsiteY0" fmla="*/ 0 h 5803900"/>
              <a:gd name="connsiteX1" fmla="*/ 12192000 w 12192000"/>
              <a:gd name="connsiteY1" fmla="*/ 0 h 5803900"/>
              <a:gd name="connsiteX2" fmla="*/ 12192000 w 12192000"/>
              <a:gd name="connsiteY2" fmla="*/ 5803900 h 5803900"/>
              <a:gd name="connsiteX3" fmla="*/ 0 w 12192000"/>
              <a:gd name="connsiteY3" fmla="*/ 5803900 h 5803900"/>
              <a:gd name="connsiteX4" fmla="*/ 0 w 12192000"/>
              <a:gd name="connsiteY4" fmla="*/ 0 h 5803900"/>
              <a:gd name="connsiteX0" fmla="*/ 0 w 12192000"/>
              <a:gd name="connsiteY0" fmla="*/ 4 h 5803904"/>
              <a:gd name="connsiteX1" fmla="*/ 11471564 w 12192000"/>
              <a:gd name="connsiteY1" fmla="*/ 284691 h 5803904"/>
              <a:gd name="connsiteX2" fmla="*/ 12192000 w 12192000"/>
              <a:gd name="connsiteY2" fmla="*/ 4 h 5803904"/>
              <a:gd name="connsiteX3" fmla="*/ 12192000 w 12192000"/>
              <a:gd name="connsiteY3" fmla="*/ 5803904 h 5803904"/>
              <a:gd name="connsiteX4" fmla="*/ 0 w 12192000"/>
              <a:gd name="connsiteY4" fmla="*/ 5803904 h 5803904"/>
              <a:gd name="connsiteX5" fmla="*/ 0 w 12192000"/>
              <a:gd name="connsiteY5" fmla="*/ 4 h 5803904"/>
              <a:gd name="connsiteX0" fmla="*/ 0 w 12192000"/>
              <a:gd name="connsiteY0" fmla="*/ 317448 h 6121348"/>
              <a:gd name="connsiteX1" fmla="*/ 10889673 w 12192000"/>
              <a:gd name="connsiteY1" fmla="*/ 812140 h 6121348"/>
              <a:gd name="connsiteX2" fmla="*/ 11471564 w 12192000"/>
              <a:gd name="connsiteY2" fmla="*/ 602135 h 6121348"/>
              <a:gd name="connsiteX3" fmla="*/ 12192000 w 12192000"/>
              <a:gd name="connsiteY3" fmla="*/ 317448 h 6121348"/>
              <a:gd name="connsiteX4" fmla="*/ 12192000 w 12192000"/>
              <a:gd name="connsiteY4" fmla="*/ 6121348 h 6121348"/>
              <a:gd name="connsiteX5" fmla="*/ 0 w 12192000"/>
              <a:gd name="connsiteY5" fmla="*/ 6121348 h 6121348"/>
              <a:gd name="connsiteX6" fmla="*/ 0 w 12192000"/>
              <a:gd name="connsiteY6" fmla="*/ 317448 h 6121348"/>
              <a:gd name="connsiteX0" fmla="*/ 0 w 12192000"/>
              <a:gd name="connsiteY0" fmla="*/ 317448 h 6121348"/>
              <a:gd name="connsiteX1" fmla="*/ 10889673 w 12192000"/>
              <a:gd name="connsiteY1" fmla="*/ 812140 h 6121348"/>
              <a:gd name="connsiteX2" fmla="*/ 11471564 w 12192000"/>
              <a:gd name="connsiteY2" fmla="*/ 602135 h 6121348"/>
              <a:gd name="connsiteX3" fmla="*/ 12192000 w 12192000"/>
              <a:gd name="connsiteY3" fmla="*/ 317448 h 6121348"/>
              <a:gd name="connsiteX4" fmla="*/ 12192000 w 12192000"/>
              <a:gd name="connsiteY4" fmla="*/ 6121348 h 6121348"/>
              <a:gd name="connsiteX5" fmla="*/ 0 w 12192000"/>
              <a:gd name="connsiteY5" fmla="*/ 6121348 h 6121348"/>
              <a:gd name="connsiteX6" fmla="*/ 0 w 12192000"/>
              <a:gd name="connsiteY6" fmla="*/ 317448 h 6121348"/>
              <a:gd name="connsiteX0" fmla="*/ 0 w 12192000"/>
              <a:gd name="connsiteY0" fmla="*/ 308983 h 6112883"/>
              <a:gd name="connsiteX1" fmla="*/ 10889673 w 12192000"/>
              <a:gd name="connsiteY1" fmla="*/ 803675 h 6112883"/>
              <a:gd name="connsiteX2" fmla="*/ 11471564 w 12192000"/>
              <a:gd name="connsiteY2" fmla="*/ 593670 h 6112883"/>
              <a:gd name="connsiteX3" fmla="*/ 12192000 w 12192000"/>
              <a:gd name="connsiteY3" fmla="*/ 308983 h 6112883"/>
              <a:gd name="connsiteX4" fmla="*/ 12192000 w 12192000"/>
              <a:gd name="connsiteY4" fmla="*/ 6112883 h 6112883"/>
              <a:gd name="connsiteX5" fmla="*/ 0 w 12192000"/>
              <a:gd name="connsiteY5" fmla="*/ 6112883 h 6112883"/>
              <a:gd name="connsiteX6" fmla="*/ 0 w 12192000"/>
              <a:gd name="connsiteY6" fmla="*/ 308983 h 6112883"/>
              <a:gd name="connsiteX0" fmla="*/ 0 w 12192000"/>
              <a:gd name="connsiteY0" fmla="*/ 424404 h 6228304"/>
              <a:gd name="connsiteX1" fmla="*/ 10426390 w 12192000"/>
              <a:gd name="connsiteY1" fmla="*/ 407367 h 6228304"/>
              <a:gd name="connsiteX2" fmla="*/ 10889673 w 12192000"/>
              <a:gd name="connsiteY2" fmla="*/ 919096 h 6228304"/>
              <a:gd name="connsiteX3" fmla="*/ 11471564 w 12192000"/>
              <a:gd name="connsiteY3" fmla="*/ 709091 h 6228304"/>
              <a:gd name="connsiteX4" fmla="*/ 12192000 w 12192000"/>
              <a:gd name="connsiteY4" fmla="*/ 424404 h 6228304"/>
              <a:gd name="connsiteX5" fmla="*/ 12192000 w 12192000"/>
              <a:gd name="connsiteY5" fmla="*/ 6228304 h 6228304"/>
              <a:gd name="connsiteX6" fmla="*/ 0 w 12192000"/>
              <a:gd name="connsiteY6" fmla="*/ 6228304 h 6228304"/>
              <a:gd name="connsiteX7" fmla="*/ 0 w 12192000"/>
              <a:gd name="connsiteY7" fmla="*/ 424404 h 6228304"/>
              <a:gd name="connsiteX0" fmla="*/ 0 w 12192000"/>
              <a:gd name="connsiteY0" fmla="*/ 424404 h 6228304"/>
              <a:gd name="connsiteX1" fmla="*/ 10426390 w 12192000"/>
              <a:gd name="connsiteY1" fmla="*/ 407367 h 6228304"/>
              <a:gd name="connsiteX2" fmla="*/ 10889673 w 12192000"/>
              <a:gd name="connsiteY2" fmla="*/ 919096 h 6228304"/>
              <a:gd name="connsiteX3" fmla="*/ 11471564 w 12192000"/>
              <a:gd name="connsiteY3" fmla="*/ 709091 h 6228304"/>
              <a:gd name="connsiteX4" fmla="*/ 12192000 w 12192000"/>
              <a:gd name="connsiteY4" fmla="*/ 424404 h 6228304"/>
              <a:gd name="connsiteX5" fmla="*/ 12192000 w 12192000"/>
              <a:gd name="connsiteY5" fmla="*/ 6228304 h 6228304"/>
              <a:gd name="connsiteX6" fmla="*/ 0 w 12192000"/>
              <a:gd name="connsiteY6" fmla="*/ 6228304 h 6228304"/>
              <a:gd name="connsiteX7" fmla="*/ 0 w 12192000"/>
              <a:gd name="connsiteY7" fmla="*/ 424404 h 6228304"/>
              <a:gd name="connsiteX0" fmla="*/ 0 w 12192000"/>
              <a:gd name="connsiteY0" fmla="*/ 406080 h 6209980"/>
              <a:gd name="connsiteX1" fmla="*/ 10426390 w 12192000"/>
              <a:gd name="connsiteY1" fmla="*/ 389043 h 6209980"/>
              <a:gd name="connsiteX2" fmla="*/ 10889673 w 12192000"/>
              <a:gd name="connsiteY2" fmla="*/ 900772 h 6209980"/>
              <a:gd name="connsiteX3" fmla="*/ 11471564 w 12192000"/>
              <a:gd name="connsiteY3" fmla="*/ 690767 h 6209980"/>
              <a:gd name="connsiteX4" fmla="*/ 12192000 w 12192000"/>
              <a:gd name="connsiteY4" fmla="*/ 406080 h 6209980"/>
              <a:gd name="connsiteX5" fmla="*/ 12192000 w 12192000"/>
              <a:gd name="connsiteY5" fmla="*/ 6209980 h 6209980"/>
              <a:gd name="connsiteX6" fmla="*/ 0 w 12192000"/>
              <a:gd name="connsiteY6" fmla="*/ 6209980 h 6209980"/>
              <a:gd name="connsiteX7" fmla="*/ 0 w 12192000"/>
              <a:gd name="connsiteY7" fmla="*/ 406080 h 6209980"/>
              <a:gd name="connsiteX0" fmla="*/ 0 w 12192000"/>
              <a:gd name="connsiteY0" fmla="*/ 406080 h 6209980"/>
              <a:gd name="connsiteX1" fmla="*/ 10426390 w 12192000"/>
              <a:gd name="connsiteY1" fmla="*/ 389043 h 6209980"/>
              <a:gd name="connsiteX2" fmla="*/ 10889673 w 12192000"/>
              <a:gd name="connsiteY2" fmla="*/ 900772 h 6209980"/>
              <a:gd name="connsiteX3" fmla="*/ 11471564 w 12192000"/>
              <a:gd name="connsiteY3" fmla="*/ 690767 h 6209980"/>
              <a:gd name="connsiteX4" fmla="*/ 12192000 w 12192000"/>
              <a:gd name="connsiteY4" fmla="*/ 406080 h 6209980"/>
              <a:gd name="connsiteX5" fmla="*/ 12192000 w 12192000"/>
              <a:gd name="connsiteY5" fmla="*/ 6209980 h 6209980"/>
              <a:gd name="connsiteX6" fmla="*/ 0 w 12192000"/>
              <a:gd name="connsiteY6" fmla="*/ 6209980 h 6209980"/>
              <a:gd name="connsiteX7" fmla="*/ 0 w 12192000"/>
              <a:gd name="connsiteY7" fmla="*/ 406080 h 6209980"/>
              <a:gd name="connsiteX0" fmla="*/ 0 w 12192000"/>
              <a:gd name="connsiteY0" fmla="*/ 397366 h 6201266"/>
              <a:gd name="connsiteX1" fmla="*/ 10822258 w 12192000"/>
              <a:gd name="connsiteY1" fmla="*/ 413782 h 6201266"/>
              <a:gd name="connsiteX2" fmla="*/ 10889673 w 12192000"/>
              <a:gd name="connsiteY2" fmla="*/ 892058 h 6201266"/>
              <a:gd name="connsiteX3" fmla="*/ 11471564 w 12192000"/>
              <a:gd name="connsiteY3" fmla="*/ 682053 h 6201266"/>
              <a:gd name="connsiteX4" fmla="*/ 12192000 w 12192000"/>
              <a:gd name="connsiteY4" fmla="*/ 397366 h 6201266"/>
              <a:gd name="connsiteX5" fmla="*/ 12192000 w 12192000"/>
              <a:gd name="connsiteY5" fmla="*/ 6201266 h 6201266"/>
              <a:gd name="connsiteX6" fmla="*/ 0 w 12192000"/>
              <a:gd name="connsiteY6" fmla="*/ 6201266 h 6201266"/>
              <a:gd name="connsiteX7" fmla="*/ 0 w 12192000"/>
              <a:gd name="connsiteY7" fmla="*/ 397366 h 6201266"/>
              <a:gd name="connsiteX0" fmla="*/ 0 w 12192000"/>
              <a:gd name="connsiteY0" fmla="*/ 397366 h 6201266"/>
              <a:gd name="connsiteX1" fmla="*/ 10822258 w 12192000"/>
              <a:gd name="connsiteY1" fmla="*/ 413782 h 6201266"/>
              <a:gd name="connsiteX2" fmla="*/ 10945429 w 12192000"/>
              <a:gd name="connsiteY2" fmla="*/ 836301 h 6201266"/>
              <a:gd name="connsiteX3" fmla="*/ 11471564 w 12192000"/>
              <a:gd name="connsiteY3" fmla="*/ 682053 h 6201266"/>
              <a:gd name="connsiteX4" fmla="*/ 12192000 w 12192000"/>
              <a:gd name="connsiteY4" fmla="*/ 397366 h 6201266"/>
              <a:gd name="connsiteX5" fmla="*/ 12192000 w 12192000"/>
              <a:gd name="connsiteY5" fmla="*/ 6201266 h 6201266"/>
              <a:gd name="connsiteX6" fmla="*/ 0 w 12192000"/>
              <a:gd name="connsiteY6" fmla="*/ 6201266 h 6201266"/>
              <a:gd name="connsiteX7" fmla="*/ 0 w 12192000"/>
              <a:gd name="connsiteY7" fmla="*/ 397366 h 6201266"/>
              <a:gd name="connsiteX0" fmla="*/ 0 w 12192000"/>
              <a:gd name="connsiteY0" fmla="*/ 397366 h 6201266"/>
              <a:gd name="connsiteX1" fmla="*/ 10822258 w 12192000"/>
              <a:gd name="connsiteY1" fmla="*/ 413782 h 6201266"/>
              <a:gd name="connsiteX2" fmla="*/ 10945429 w 12192000"/>
              <a:gd name="connsiteY2" fmla="*/ 836301 h 6201266"/>
              <a:gd name="connsiteX3" fmla="*/ 11800525 w 12192000"/>
              <a:gd name="connsiteY3" fmla="*/ 576117 h 6201266"/>
              <a:gd name="connsiteX4" fmla="*/ 12192000 w 12192000"/>
              <a:gd name="connsiteY4" fmla="*/ 397366 h 6201266"/>
              <a:gd name="connsiteX5" fmla="*/ 12192000 w 12192000"/>
              <a:gd name="connsiteY5" fmla="*/ 6201266 h 6201266"/>
              <a:gd name="connsiteX6" fmla="*/ 0 w 12192000"/>
              <a:gd name="connsiteY6" fmla="*/ 6201266 h 6201266"/>
              <a:gd name="connsiteX7" fmla="*/ 0 w 12192000"/>
              <a:gd name="connsiteY7" fmla="*/ 397366 h 6201266"/>
              <a:gd name="connsiteX0" fmla="*/ 0 w 12192000"/>
              <a:gd name="connsiteY0" fmla="*/ 397366 h 6201266"/>
              <a:gd name="connsiteX1" fmla="*/ 10822258 w 12192000"/>
              <a:gd name="connsiteY1" fmla="*/ 413782 h 6201266"/>
              <a:gd name="connsiteX2" fmla="*/ 10945429 w 12192000"/>
              <a:gd name="connsiteY2" fmla="*/ 836301 h 6201266"/>
              <a:gd name="connsiteX3" fmla="*/ 11800525 w 12192000"/>
              <a:gd name="connsiteY3" fmla="*/ 576117 h 6201266"/>
              <a:gd name="connsiteX4" fmla="*/ 11758961 w 12192000"/>
              <a:gd name="connsiteY4" fmla="*/ 408207 h 6201266"/>
              <a:gd name="connsiteX5" fmla="*/ 12192000 w 12192000"/>
              <a:gd name="connsiteY5" fmla="*/ 397366 h 6201266"/>
              <a:gd name="connsiteX6" fmla="*/ 12192000 w 12192000"/>
              <a:gd name="connsiteY6" fmla="*/ 6201266 h 6201266"/>
              <a:gd name="connsiteX7" fmla="*/ 0 w 12192000"/>
              <a:gd name="connsiteY7" fmla="*/ 6201266 h 6201266"/>
              <a:gd name="connsiteX8" fmla="*/ 0 w 12192000"/>
              <a:gd name="connsiteY8" fmla="*/ 397366 h 6201266"/>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132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13225 w 12192000"/>
              <a:gd name="connsiteY3" fmla="*/ 581033 h 6206182"/>
              <a:gd name="connsiteX4" fmla="*/ 11736736 w 12192000"/>
              <a:gd name="connsiteY4" fmla="*/ 40677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13225 w 12192000"/>
              <a:gd name="connsiteY3" fmla="*/ 581033 h 6206182"/>
              <a:gd name="connsiteX4" fmla="*/ 11739911 w 12192000"/>
              <a:gd name="connsiteY4" fmla="*/ 403598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7383 h 6206182"/>
              <a:gd name="connsiteX4" fmla="*/ 11739911 w 12192000"/>
              <a:gd name="connsiteY4" fmla="*/ 403598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108 w 12192108"/>
              <a:gd name="connsiteY0" fmla="*/ 3710 h 5807610"/>
              <a:gd name="connsiteX1" fmla="*/ 10816016 w 12192108"/>
              <a:gd name="connsiteY1" fmla="*/ 1076 h 5807610"/>
              <a:gd name="connsiteX2" fmla="*/ 10945537 w 12192108"/>
              <a:gd name="connsiteY2" fmla="*/ 442645 h 5807610"/>
              <a:gd name="connsiteX3" fmla="*/ 11800633 w 12192108"/>
              <a:gd name="connsiteY3" fmla="*/ 188811 h 5807610"/>
              <a:gd name="connsiteX4" fmla="*/ 11740019 w 12192108"/>
              <a:gd name="connsiteY4" fmla="*/ 5026 h 5807610"/>
              <a:gd name="connsiteX5" fmla="*/ 12192108 w 12192108"/>
              <a:gd name="connsiteY5" fmla="*/ 3710 h 5807610"/>
              <a:gd name="connsiteX6" fmla="*/ 12192108 w 12192108"/>
              <a:gd name="connsiteY6" fmla="*/ 5807610 h 5807610"/>
              <a:gd name="connsiteX7" fmla="*/ 108 w 12192108"/>
              <a:gd name="connsiteY7" fmla="*/ 5807610 h 5807610"/>
              <a:gd name="connsiteX8" fmla="*/ 108 w 12192108"/>
              <a:gd name="connsiteY8" fmla="*/ 3710 h 5807610"/>
              <a:gd name="connsiteX0" fmla="*/ 108 w 12192108"/>
              <a:gd name="connsiteY0" fmla="*/ 0 h 5803900"/>
              <a:gd name="connsiteX1" fmla="*/ 10804932 w 12192108"/>
              <a:gd name="connsiteY1" fmla="*/ 8449 h 5803900"/>
              <a:gd name="connsiteX2" fmla="*/ 10945537 w 12192108"/>
              <a:gd name="connsiteY2" fmla="*/ 438935 h 5803900"/>
              <a:gd name="connsiteX3" fmla="*/ 11800633 w 12192108"/>
              <a:gd name="connsiteY3" fmla="*/ 185101 h 5803900"/>
              <a:gd name="connsiteX4" fmla="*/ 11740019 w 12192108"/>
              <a:gd name="connsiteY4" fmla="*/ 1316 h 5803900"/>
              <a:gd name="connsiteX5" fmla="*/ 12192108 w 12192108"/>
              <a:gd name="connsiteY5" fmla="*/ 0 h 5803900"/>
              <a:gd name="connsiteX6" fmla="*/ 12192108 w 12192108"/>
              <a:gd name="connsiteY6" fmla="*/ 5803900 h 5803900"/>
              <a:gd name="connsiteX7" fmla="*/ 108 w 12192108"/>
              <a:gd name="connsiteY7" fmla="*/ 5803900 h 5803900"/>
              <a:gd name="connsiteX8" fmla="*/ 108 w 12192108"/>
              <a:gd name="connsiteY8" fmla="*/ 0 h 5803900"/>
              <a:gd name="connsiteX0" fmla="*/ 108 w 12192108"/>
              <a:gd name="connsiteY0" fmla="*/ 5209 h 5809109"/>
              <a:gd name="connsiteX1" fmla="*/ 10801757 w 12192108"/>
              <a:gd name="connsiteY1" fmla="*/ 958 h 5809109"/>
              <a:gd name="connsiteX2" fmla="*/ 10945537 w 12192108"/>
              <a:gd name="connsiteY2" fmla="*/ 444144 h 5809109"/>
              <a:gd name="connsiteX3" fmla="*/ 11800633 w 12192108"/>
              <a:gd name="connsiteY3" fmla="*/ 190310 h 5809109"/>
              <a:gd name="connsiteX4" fmla="*/ 11740019 w 12192108"/>
              <a:gd name="connsiteY4" fmla="*/ 6525 h 5809109"/>
              <a:gd name="connsiteX5" fmla="*/ 12192108 w 12192108"/>
              <a:gd name="connsiteY5" fmla="*/ 5209 h 5809109"/>
              <a:gd name="connsiteX6" fmla="*/ 12192108 w 12192108"/>
              <a:gd name="connsiteY6" fmla="*/ 5809109 h 5809109"/>
              <a:gd name="connsiteX7" fmla="*/ 108 w 12192108"/>
              <a:gd name="connsiteY7" fmla="*/ 5809109 h 5809109"/>
              <a:gd name="connsiteX8" fmla="*/ 108 w 12192108"/>
              <a:gd name="connsiteY8" fmla="*/ 5209 h 5809109"/>
              <a:gd name="connsiteX0" fmla="*/ 108 w 12192108"/>
              <a:gd name="connsiteY0" fmla="*/ 5209 h 5809109"/>
              <a:gd name="connsiteX1" fmla="*/ 10801757 w 12192108"/>
              <a:gd name="connsiteY1" fmla="*/ 958 h 5809109"/>
              <a:gd name="connsiteX2" fmla="*/ 10932837 w 12192108"/>
              <a:gd name="connsiteY2" fmla="*/ 444144 h 5809109"/>
              <a:gd name="connsiteX3" fmla="*/ 11800633 w 12192108"/>
              <a:gd name="connsiteY3" fmla="*/ 190310 h 5809109"/>
              <a:gd name="connsiteX4" fmla="*/ 11740019 w 12192108"/>
              <a:gd name="connsiteY4" fmla="*/ 6525 h 5809109"/>
              <a:gd name="connsiteX5" fmla="*/ 12192108 w 12192108"/>
              <a:gd name="connsiteY5" fmla="*/ 5209 h 5809109"/>
              <a:gd name="connsiteX6" fmla="*/ 12192108 w 12192108"/>
              <a:gd name="connsiteY6" fmla="*/ 5809109 h 5809109"/>
              <a:gd name="connsiteX7" fmla="*/ 108 w 12192108"/>
              <a:gd name="connsiteY7" fmla="*/ 5809109 h 5809109"/>
              <a:gd name="connsiteX8" fmla="*/ 108 w 12192108"/>
              <a:gd name="connsiteY8" fmla="*/ 5209 h 5809109"/>
              <a:gd name="connsiteX0" fmla="*/ 108 w 12192108"/>
              <a:gd name="connsiteY0" fmla="*/ 5209 h 5809109"/>
              <a:gd name="connsiteX1" fmla="*/ 10808107 w 12192108"/>
              <a:gd name="connsiteY1" fmla="*/ 958 h 5809109"/>
              <a:gd name="connsiteX2" fmla="*/ 10932837 w 12192108"/>
              <a:gd name="connsiteY2" fmla="*/ 444144 h 5809109"/>
              <a:gd name="connsiteX3" fmla="*/ 11800633 w 12192108"/>
              <a:gd name="connsiteY3" fmla="*/ 190310 h 5809109"/>
              <a:gd name="connsiteX4" fmla="*/ 11740019 w 12192108"/>
              <a:gd name="connsiteY4" fmla="*/ 6525 h 5809109"/>
              <a:gd name="connsiteX5" fmla="*/ 12192108 w 12192108"/>
              <a:gd name="connsiteY5" fmla="*/ 5209 h 5809109"/>
              <a:gd name="connsiteX6" fmla="*/ 12192108 w 12192108"/>
              <a:gd name="connsiteY6" fmla="*/ 5809109 h 5809109"/>
              <a:gd name="connsiteX7" fmla="*/ 108 w 12192108"/>
              <a:gd name="connsiteY7" fmla="*/ 5809109 h 5809109"/>
              <a:gd name="connsiteX8" fmla="*/ 108 w 12192108"/>
              <a:gd name="connsiteY8" fmla="*/ 5209 h 5809109"/>
              <a:gd name="connsiteX0" fmla="*/ 108 w 12192108"/>
              <a:gd name="connsiteY0" fmla="*/ 4494 h 5808394"/>
              <a:gd name="connsiteX1" fmla="*/ 10808107 w 12192108"/>
              <a:gd name="connsiteY1" fmla="*/ 243 h 5808394"/>
              <a:gd name="connsiteX2" fmla="*/ 10932837 w 12192108"/>
              <a:gd name="connsiteY2" fmla="*/ 443429 h 5808394"/>
              <a:gd name="connsiteX3" fmla="*/ 11800633 w 12192108"/>
              <a:gd name="connsiteY3" fmla="*/ 189595 h 5808394"/>
              <a:gd name="connsiteX4" fmla="*/ 11740019 w 12192108"/>
              <a:gd name="connsiteY4" fmla="*/ 5810 h 5808394"/>
              <a:gd name="connsiteX5" fmla="*/ 12192108 w 12192108"/>
              <a:gd name="connsiteY5" fmla="*/ 4494 h 5808394"/>
              <a:gd name="connsiteX6" fmla="*/ 12192108 w 12192108"/>
              <a:gd name="connsiteY6" fmla="*/ 5808394 h 5808394"/>
              <a:gd name="connsiteX7" fmla="*/ 108 w 12192108"/>
              <a:gd name="connsiteY7" fmla="*/ 5808394 h 5808394"/>
              <a:gd name="connsiteX8" fmla="*/ 108 w 12192108"/>
              <a:gd name="connsiteY8" fmla="*/ 4494 h 5808394"/>
              <a:gd name="connsiteX0" fmla="*/ 108 w 12192108"/>
              <a:gd name="connsiteY0" fmla="*/ 4251 h 5808151"/>
              <a:gd name="connsiteX1" fmla="*/ 10808107 w 12192108"/>
              <a:gd name="connsiteY1" fmla="*/ 0 h 5808151"/>
              <a:gd name="connsiteX2" fmla="*/ 10932837 w 12192108"/>
              <a:gd name="connsiteY2" fmla="*/ 443186 h 5808151"/>
              <a:gd name="connsiteX3" fmla="*/ 11800633 w 12192108"/>
              <a:gd name="connsiteY3" fmla="*/ 189352 h 5808151"/>
              <a:gd name="connsiteX4" fmla="*/ 11740019 w 12192108"/>
              <a:gd name="connsiteY4" fmla="*/ 5567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08 w 12192108"/>
              <a:gd name="connsiteY0" fmla="*/ 4251 h 5808151"/>
              <a:gd name="connsiteX1" fmla="*/ 10808107 w 12192108"/>
              <a:gd name="connsiteY1" fmla="*/ 0 h 5808151"/>
              <a:gd name="connsiteX2" fmla="*/ 10932837 w 12192108"/>
              <a:gd name="connsiteY2" fmla="*/ 443186 h 5808151"/>
              <a:gd name="connsiteX3" fmla="*/ 11800633 w 12192108"/>
              <a:gd name="connsiteY3" fmla="*/ 189352 h 5808151"/>
              <a:gd name="connsiteX4" fmla="*/ 11740019 w 12192108"/>
              <a:gd name="connsiteY4" fmla="*/ 5567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08 w 12192108"/>
              <a:gd name="connsiteY0" fmla="*/ 4251 h 5808151"/>
              <a:gd name="connsiteX1" fmla="*/ 10808107 w 12192108"/>
              <a:gd name="connsiteY1" fmla="*/ 0 h 5808151"/>
              <a:gd name="connsiteX2" fmla="*/ 10932837 w 12192108"/>
              <a:gd name="connsiteY2" fmla="*/ 443186 h 5808151"/>
              <a:gd name="connsiteX3" fmla="*/ 11800633 w 12192108"/>
              <a:gd name="connsiteY3" fmla="*/ 189352 h 5808151"/>
              <a:gd name="connsiteX4" fmla="*/ 11740019 w 12192108"/>
              <a:gd name="connsiteY4" fmla="*/ 2392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08 w 12192108"/>
              <a:gd name="connsiteY0" fmla="*/ 4251 h 5808151"/>
              <a:gd name="connsiteX1" fmla="*/ 10808107 w 12192108"/>
              <a:gd name="connsiteY1" fmla="*/ 0 h 5808151"/>
              <a:gd name="connsiteX2" fmla="*/ 10732812 w 12192108"/>
              <a:gd name="connsiteY2" fmla="*/ 738461 h 5808151"/>
              <a:gd name="connsiteX3" fmla="*/ 11800633 w 12192108"/>
              <a:gd name="connsiteY3" fmla="*/ 189352 h 5808151"/>
              <a:gd name="connsiteX4" fmla="*/ 11740019 w 12192108"/>
              <a:gd name="connsiteY4" fmla="*/ 2392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11 w 12192111"/>
              <a:gd name="connsiteY0" fmla="*/ 2076 h 5805976"/>
              <a:gd name="connsiteX1" fmla="*/ 10468385 w 12192111"/>
              <a:gd name="connsiteY1" fmla="*/ 1000 h 5805976"/>
              <a:gd name="connsiteX2" fmla="*/ 10732815 w 12192111"/>
              <a:gd name="connsiteY2" fmla="*/ 736286 h 5805976"/>
              <a:gd name="connsiteX3" fmla="*/ 11800636 w 12192111"/>
              <a:gd name="connsiteY3" fmla="*/ 187177 h 5805976"/>
              <a:gd name="connsiteX4" fmla="*/ 11740022 w 12192111"/>
              <a:gd name="connsiteY4" fmla="*/ 217 h 5805976"/>
              <a:gd name="connsiteX5" fmla="*/ 12192111 w 12192111"/>
              <a:gd name="connsiteY5" fmla="*/ 2076 h 5805976"/>
              <a:gd name="connsiteX6" fmla="*/ 12192111 w 12192111"/>
              <a:gd name="connsiteY6" fmla="*/ 5805976 h 5805976"/>
              <a:gd name="connsiteX7" fmla="*/ 111 w 12192111"/>
              <a:gd name="connsiteY7" fmla="*/ 5805976 h 5805976"/>
              <a:gd name="connsiteX8" fmla="*/ 111 w 12192111"/>
              <a:gd name="connsiteY8" fmla="*/ 2076 h 5805976"/>
              <a:gd name="connsiteX0" fmla="*/ 111 w 12192111"/>
              <a:gd name="connsiteY0" fmla="*/ 1930 h 5805830"/>
              <a:gd name="connsiteX1" fmla="*/ 10468385 w 12192111"/>
              <a:gd name="connsiteY1" fmla="*/ 854 h 5805830"/>
              <a:gd name="connsiteX2" fmla="*/ 10732815 w 12192111"/>
              <a:gd name="connsiteY2" fmla="*/ 736140 h 5805830"/>
              <a:gd name="connsiteX3" fmla="*/ 11657761 w 12192111"/>
              <a:gd name="connsiteY3" fmla="*/ 599781 h 5805830"/>
              <a:gd name="connsiteX4" fmla="*/ 11740022 w 12192111"/>
              <a:gd name="connsiteY4" fmla="*/ 71 h 5805830"/>
              <a:gd name="connsiteX5" fmla="*/ 12192111 w 12192111"/>
              <a:gd name="connsiteY5" fmla="*/ 1930 h 5805830"/>
              <a:gd name="connsiteX6" fmla="*/ 12192111 w 12192111"/>
              <a:gd name="connsiteY6" fmla="*/ 5805830 h 5805830"/>
              <a:gd name="connsiteX7" fmla="*/ 111 w 12192111"/>
              <a:gd name="connsiteY7" fmla="*/ 5805830 h 5805830"/>
              <a:gd name="connsiteX8" fmla="*/ 111 w 12192111"/>
              <a:gd name="connsiteY8" fmla="*/ 1930 h 5805830"/>
              <a:gd name="connsiteX0" fmla="*/ 111 w 12192111"/>
              <a:gd name="connsiteY0" fmla="*/ 1954 h 5805854"/>
              <a:gd name="connsiteX1" fmla="*/ 10468385 w 12192111"/>
              <a:gd name="connsiteY1" fmla="*/ 878 h 5805854"/>
              <a:gd name="connsiteX2" fmla="*/ 10732815 w 12192111"/>
              <a:gd name="connsiteY2" fmla="*/ 736164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1 w 12192111"/>
              <a:gd name="connsiteY0" fmla="*/ 1954 h 5805854"/>
              <a:gd name="connsiteX1" fmla="*/ 10468385 w 12192111"/>
              <a:gd name="connsiteY1" fmla="*/ 878 h 5805854"/>
              <a:gd name="connsiteX2" fmla="*/ 10678840 w 12192111"/>
              <a:gd name="connsiteY2" fmla="*/ 745689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1 w 12192111"/>
              <a:gd name="connsiteY0" fmla="*/ 1954 h 5805854"/>
              <a:gd name="connsiteX1" fmla="*/ 10468385 w 12192111"/>
              <a:gd name="connsiteY1" fmla="*/ 878 h 5805854"/>
              <a:gd name="connsiteX2" fmla="*/ 10558190 w 12192111"/>
              <a:gd name="connsiteY2" fmla="*/ 837764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1 w 12192111"/>
              <a:gd name="connsiteY0" fmla="*/ 1954 h 5805854"/>
              <a:gd name="connsiteX1" fmla="*/ 10468385 w 12192111"/>
              <a:gd name="connsiteY1" fmla="*/ 878 h 5805854"/>
              <a:gd name="connsiteX2" fmla="*/ 10672490 w 12192111"/>
              <a:gd name="connsiteY2" fmla="*/ 742514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2 w 12192112"/>
              <a:gd name="connsiteY0" fmla="*/ 1954 h 5805854"/>
              <a:gd name="connsiteX1" fmla="*/ 10369961 w 12192112"/>
              <a:gd name="connsiteY1" fmla="*/ 150103 h 5805854"/>
              <a:gd name="connsiteX2" fmla="*/ 10672491 w 12192112"/>
              <a:gd name="connsiteY2" fmla="*/ 742514 h 5805854"/>
              <a:gd name="connsiteX3" fmla="*/ 11746662 w 12192112"/>
              <a:gd name="connsiteY3" fmla="*/ 441055 h 5805854"/>
              <a:gd name="connsiteX4" fmla="*/ 11740023 w 12192112"/>
              <a:gd name="connsiteY4" fmla="*/ 95 h 5805854"/>
              <a:gd name="connsiteX5" fmla="*/ 12192112 w 12192112"/>
              <a:gd name="connsiteY5" fmla="*/ 1954 h 5805854"/>
              <a:gd name="connsiteX6" fmla="*/ 12192112 w 12192112"/>
              <a:gd name="connsiteY6" fmla="*/ 5805854 h 5805854"/>
              <a:gd name="connsiteX7" fmla="*/ 112 w 12192112"/>
              <a:gd name="connsiteY7" fmla="*/ 5805854 h 5805854"/>
              <a:gd name="connsiteX8" fmla="*/ 112 w 12192112"/>
              <a:gd name="connsiteY8" fmla="*/ 1954 h 5805854"/>
              <a:gd name="connsiteX0" fmla="*/ 112 w 12192112"/>
              <a:gd name="connsiteY0" fmla="*/ 1954 h 5805854"/>
              <a:gd name="connsiteX1" fmla="*/ 10519186 w 12192112"/>
              <a:gd name="connsiteY1" fmla="*/ 207253 h 5805854"/>
              <a:gd name="connsiteX2" fmla="*/ 10672491 w 12192112"/>
              <a:gd name="connsiteY2" fmla="*/ 742514 h 5805854"/>
              <a:gd name="connsiteX3" fmla="*/ 11746662 w 12192112"/>
              <a:gd name="connsiteY3" fmla="*/ 441055 h 5805854"/>
              <a:gd name="connsiteX4" fmla="*/ 11740023 w 12192112"/>
              <a:gd name="connsiteY4" fmla="*/ 95 h 5805854"/>
              <a:gd name="connsiteX5" fmla="*/ 12192112 w 12192112"/>
              <a:gd name="connsiteY5" fmla="*/ 1954 h 5805854"/>
              <a:gd name="connsiteX6" fmla="*/ 12192112 w 12192112"/>
              <a:gd name="connsiteY6" fmla="*/ 5805854 h 5805854"/>
              <a:gd name="connsiteX7" fmla="*/ 112 w 12192112"/>
              <a:gd name="connsiteY7" fmla="*/ 5805854 h 5805854"/>
              <a:gd name="connsiteX8" fmla="*/ 112 w 12192112"/>
              <a:gd name="connsiteY8" fmla="*/ 1954 h 5805854"/>
              <a:gd name="connsiteX0" fmla="*/ 112 w 12192112"/>
              <a:gd name="connsiteY0" fmla="*/ 0 h 5803900"/>
              <a:gd name="connsiteX1" fmla="*/ 10519186 w 12192112"/>
              <a:gd name="connsiteY1" fmla="*/ 205299 h 5803900"/>
              <a:gd name="connsiteX2" fmla="*/ 10672491 w 12192112"/>
              <a:gd name="connsiteY2" fmla="*/ 740560 h 5803900"/>
              <a:gd name="connsiteX3" fmla="*/ 11746662 w 12192112"/>
              <a:gd name="connsiteY3" fmla="*/ 439101 h 5803900"/>
              <a:gd name="connsiteX4" fmla="*/ 11651123 w 12192112"/>
              <a:gd name="connsiteY4" fmla="*/ 210866 h 5803900"/>
              <a:gd name="connsiteX5" fmla="*/ 12192112 w 12192112"/>
              <a:gd name="connsiteY5" fmla="*/ 0 h 5803900"/>
              <a:gd name="connsiteX6" fmla="*/ 12192112 w 12192112"/>
              <a:gd name="connsiteY6" fmla="*/ 5803900 h 5803900"/>
              <a:gd name="connsiteX7" fmla="*/ 112 w 12192112"/>
              <a:gd name="connsiteY7" fmla="*/ 5803900 h 5803900"/>
              <a:gd name="connsiteX8" fmla="*/ 112 w 12192112"/>
              <a:gd name="connsiteY8" fmla="*/ 0 h 5803900"/>
              <a:gd name="connsiteX0" fmla="*/ 112 w 12192112"/>
              <a:gd name="connsiteY0" fmla="*/ 0 h 5803900"/>
              <a:gd name="connsiteX1" fmla="*/ 10519186 w 12192112"/>
              <a:gd name="connsiteY1" fmla="*/ 205299 h 5803900"/>
              <a:gd name="connsiteX2" fmla="*/ 10672491 w 12192112"/>
              <a:gd name="connsiteY2" fmla="*/ 740560 h 5803900"/>
              <a:gd name="connsiteX3" fmla="*/ 11730787 w 12192112"/>
              <a:gd name="connsiteY3" fmla="*/ 439101 h 5803900"/>
              <a:gd name="connsiteX4" fmla="*/ 11651123 w 12192112"/>
              <a:gd name="connsiteY4" fmla="*/ 210866 h 5803900"/>
              <a:gd name="connsiteX5" fmla="*/ 12192112 w 12192112"/>
              <a:gd name="connsiteY5" fmla="*/ 0 h 5803900"/>
              <a:gd name="connsiteX6" fmla="*/ 12192112 w 12192112"/>
              <a:gd name="connsiteY6" fmla="*/ 5803900 h 5803900"/>
              <a:gd name="connsiteX7" fmla="*/ 112 w 12192112"/>
              <a:gd name="connsiteY7" fmla="*/ 5803900 h 5803900"/>
              <a:gd name="connsiteX8" fmla="*/ 112 w 12192112"/>
              <a:gd name="connsiteY8" fmla="*/ 0 h 5803900"/>
              <a:gd name="connsiteX0" fmla="*/ 112 w 12192112"/>
              <a:gd name="connsiteY0" fmla="*/ 0 h 5803900"/>
              <a:gd name="connsiteX1" fmla="*/ 10519186 w 12192112"/>
              <a:gd name="connsiteY1" fmla="*/ 205299 h 5803900"/>
              <a:gd name="connsiteX2" fmla="*/ 10672491 w 12192112"/>
              <a:gd name="connsiteY2" fmla="*/ 740560 h 5803900"/>
              <a:gd name="connsiteX3" fmla="*/ 11727612 w 12192112"/>
              <a:gd name="connsiteY3" fmla="*/ 442276 h 5803900"/>
              <a:gd name="connsiteX4" fmla="*/ 11651123 w 12192112"/>
              <a:gd name="connsiteY4" fmla="*/ 210866 h 5803900"/>
              <a:gd name="connsiteX5" fmla="*/ 12192112 w 12192112"/>
              <a:gd name="connsiteY5" fmla="*/ 0 h 5803900"/>
              <a:gd name="connsiteX6" fmla="*/ 12192112 w 12192112"/>
              <a:gd name="connsiteY6" fmla="*/ 5803900 h 5803900"/>
              <a:gd name="connsiteX7" fmla="*/ 112 w 12192112"/>
              <a:gd name="connsiteY7" fmla="*/ 5803900 h 5803900"/>
              <a:gd name="connsiteX8" fmla="*/ 112 w 12192112"/>
              <a:gd name="connsiteY8" fmla="*/ 0 h 5803900"/>
              <a:gd name="connsiteX0" fmla="*/ 112 w 12223862"/>
              <a:gd name="connsiteY0" fmla="*/ 0 h 5803900"/>
              <a:gd name="connsiteX1" fmla="*/ 10519186 w 12223862"/>
              <a:gd name="connsiteY1" fmla="*/ 205299 h 5803900"/>
              <a:gd name="connsiteX2" fmla="*/ 10672491 w 12223862"/>
              <a:gd name="connsiteY2" fmla="*/ 740560 h 5803900"/>
              <a:gd name="connsiteX3" fmla="*/ 11727612 w 12223862"/>
              <a:gd name="connsiteY3" fmla="*/ 442276 h 5803900"/>
              <a:gd name="connsiteX4" fmla="*/ 11651123 w 12223862"/>
              <a:gd name="connsiteY4" fmla="*/ 210866 h 5803900"/>
              <a:gd name="connsiteX5" fmla="*/ 12223862 w 12223862"/>
              <a:gd name="connsiteY5" fmla="*/ 212725 h 5803900"/>
              <a:gd name="connsiteX6" fmla="*/ 12192112 w 12223862"/>
              <a:gd name="connsiteY6" fmla="*/ 5803900 h 5803900"/>
              <a:gd name="connsiteX7" fmla="*/ 112 w 12223862"/>
              <a:gd name="connsiteY7" fmla="*/ 5803900 h 5803900"/>
              <a:gd name="connsiteX8" fmla="*/ 112 w 12223862"/>
              <a:gd name="connsiteY8" fmla="*/ 0 h 5803900"/>
              <a:gd name="connsiteX0" fmla="*/ 112 w 12223862"/>
              <a:gd name="connsiteY0" fmla="*/ 0 h 5803900"/>
              <a:gd name="connsiteX1" fmla="*/ 10519186 w 12223862"/>
              <a:gd name="connsiteY1" fmla="*/ 205299 h 5803900"/>
              <a:gd name="connsiteX2" fmla="*/ 10672491 w 12223862"/>
              <a:gd name="connsiteY2" fmla="*/ 740560 h 5803900"/>
              <a:gd name="connsiteX3" fmla="*/ 11727612 w 12223862"/>
              <a:gd name="connsiteY3" fmla="*/ 442276 h 5803900"/>
              <a:gd name="connsiteX4" fmla="*/ 11651123 w 12223862"/>
              <a:gd name="connsiteY4" fmla="*/ 210866 h 5803900"/>
              <a:gd name="connsiteX5" fmla="*/ 12223862 w 12223862"/>
              <a:gd name="connsiteY5" fmla="*/ 212725 h 5803900"/>
              <a:gd name="connsiteX6" fmla="*/ 11936931 w 12223862"/>
              <a:gd name="connsiteY6" fmla="*/ 5364421 h 5803900"/>
              <a:gd name="connsiteX7" fmla="*/ 112 w 12223862"/>
              <a:gd name="connsiteY7" fmla="*/ 5803900 h 5803900"/>
              <a:gd name="connsiteX8" fmla="*/ 112 w 12223862"/>
              <a:gd name="connsiteY8" fmla="*/ 0 h 5803900"/>
              <a:gd name="connsiteX0" fmla="*/ 112 w 12223862"/>
              <a:gd name="connsiteY0" fmla="*/ 0 h 5818077"/>
              <a:gd name="connsiteX1" fmla="*/ 10519186 w 12223862"/>
              <a:gd name="connsiteY1" fmla="*/ 205299 h 5818077"/>
              <a:gd name="connsiteX2" fmla="*/ 10672491 w 12223862"/>
              <a:gd name="connsiteY2" fmla="*/ 740560 h 5818077"/>
              <a:gd name="connsiteX3" fmla="*/ 11727612 w 12223862"/>
              <a:gd name="connsiteY3" fmla="*/ 442276 h 5818077"/>
              <a:gd name="connsiteX4" fmla="*/ 11651123 w 12223862"/>
              <a:gd name="connsiteY4" fmla="*/ 210866 h 5818077"/>
              <a:gd name="connsiteX5" fmla="*/ 12223862 w 12223862"/>
              <a:gd name="connsiteY5" fmla="*/ 212725 h 5818077"/>
              <a:gd name="connsiteX6" fmla="*/ 12199201 w 12223862"/>
              <a:gd name="connsiteY6" fmla="*/ 5818077 h 5818077"/>
              <a:gd name="connsiteX7" fmla="*/ 112 w 12223862"/>
              <a:gd name="connsiteY7" fmla="*/ 5803900 h 5818077"/>
              <a:gd name="connsiteX8" fmla="*/ 112 w 12223862"/>
              <a:gd name="connsiteY8" fmla="*/ 0 h 5818077"/>
              <a:gd name="connsiteX0" fmla="*/ 111 w 12245126"/>
              <a:gd name="connsiteY0" fmla="*/ 255446 h 5612778"/>
              <a:gd name="connsiteX1" fmla="*/ 10540450 w 12245126"/>
              <a:gd name="connsiteY1" fmla="*/ 0 h 5612778"/>
              <a:gd name="connsiteX2" fmla="*/ 10693755 w 12245126"/>
              <a:gd name="connsiteY2" fmla="*/ 535261 h 5612778"/>
              <a:gd name="connsiteX3" fmla="*/ 11748876 w 12245126"/>
              <a:gd name="connsiteY3" fmla="*/ 236977 h 5612778"/>
              <a:gd name="connsiteX4" fmla="*/ 11672387 w 12245126"/>
              <a:gd name="connsiteY4" fmla="*/ 5567 h 5612778"/>
              <a:gd name="connsiteX5" fmla="*/ 12245126 w 12245126"/>
              <a:gd name="connsiteY5" fmla="*/ 7426 h 5612778"/>
              <a:gd name="connsiteX6" fmla="*/ 12220465 w 12245126"/>
              <a:gd name="connsiteY6" fmla="*/ 5612778 h 5612778"/>
              <a:gd name="connsiteX7" fmla="*/ 21376 w 12245126"/>
              <a:gd name="connsiteY7" fmla="*/ 5598601 h 5612778"/>
              <a:gd name="connsiteX8" fmla="*/ 111 w 12245126"/>
              <a:gd name="connsiteY8" fmla="*/ 255446 h 5612778"/>
              <a:gd name="connsiteX0" fmla="*/ 8556 w 12225218"/>
              <a:gd name="connsiteY0" fmla="*/ 265 h 5612778"/>
              <a:gd name="connsiteX1" fmla="*/ 10520542 w 12225218"/>
              <a:gd name="connsiteY1" fmla="*/ 0 h 5612778"/>
              <a:gd name="connsiteX2" fmla="*/ 10673847 w 12225218"/>
              <a:gd name="connsiteY2" fmla="*/ 535261 h 5612778"/>
              <a:gd name="connsiteX3" fmla="*/ 11728968 w 12225218"/>
              <a:gd name="connsiteY3" fmla="*/ 236977 h 5612778"/>
              <a:gd name="connsiteX4" fmla="*/ 11652479 w 12225218"/>
              <a:gd name="connsiteY4" fmla="*/ 5567 h 5612778"/>
              <a:gd name="connsiteX5" fmla="*/ 12225218 w 12225218"/>
              <a:gd name="connsiteY5" fmla="*/ 7426 h 5612778"/>
              <a:gd name="connsiteX6" fmla="*/ 12200557 w 12225218"/>
              <a:gd name="connsiteY6" fmla="*/ 5612778 h 5612778"/>
              <a:gd name="connsiteX7" fmla="*/ 1468 w 12225218"/>
              <a:gd name="connsiteY7" fmla="*/ 5598601 h 5612778"/>
              <a:gd name="connsiteX8" fmla="*/ 8556 w 12225218"/>
              <a:gd name="connsiteY8" fmla="*/ 265 h 5612778"/>
              <a:gd name="connsiteX0" fmla="*/ 8556 w 12225218"/>
              <a:gd name="connsiteY0" fmla="*/ 265 h 5612778"/>
              <a:gd name="connsiteX1" fmla="*/ 10520542 w 12225218"/>
              <a:gd name="connsiteY1" fmla="*/ 0 h 5612778"/>
              <a:gd name="connsiteX2" fmla="*/ 10689722 w 12225218"/>
              <a:gd name="connsiteY2" fmla="*/ 547961 h 5612778"/>
              <a:gd name="connsiteX3" fmla="*/ 11728968 w 12225218"/>
              <a:gd name="connsiteY3" fmla="*/ 236977 h 5612778"/>
              <a:gd name="connsiteX4" fmla="*/ 11652479 w 12225218"/>
              <a:gd name="connsiteY4" fmla="*/ 5567 h 5612778"/>
              <a:gd name="connsiteX5" fmla="*/ 12225218 w 12225218"/>
              <a:gd name="connsiteY5" fmla="*/ 7426 h 5612778"/>
              <a:gd name="connsiteX6" fmla="*/ 12200557 w 12225218"/>
              <a:gd name="connsiteY6" fmla="*/ 5612778 h 5612778"/>
              <a:gd name="connsiteX7" fmla="*/ 1468 w 12225218"/>
              <a:gd name="connsiteY7" fmla="*/ 5598601 h 5612778"/>
              <a:gd name="connsiteX8" fmla="*/ 8556 w 12225218"/>
              <a:gd name="connsiteY8" fmla="*/ 265 h 5612778"/>
              <a:gd name="connsiteX0" fmla="*/ 8556 w 12225218"/>
              <a:gd name="connsiteY0" fmla="*/ 0 h 5612513"/>
              <a:gd name="connsiteX1" fmla="*/ 10530067 w 12225218"/>
              <a:gd name="connsiteY1" fmla="*/ 2910 h 5612513"/>
              <a:gd name="connsiteX2" fmla="*/ 10689722 w 12225218"/>
              <a:gd name="connsiteY2" fmla="*/ 547696 h 5612513"/>
              <a:gd name="connsiteX3" fmla="*/ 11728968 w 12225218"/>
              <a:gd name="connsiteY3" fmla="*/ 236712 h 5612513"/>
              <a:gd name="connsiteX4" fmla="*/ 116524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0 h 5612513"/>
              <a:gd name="connsiteX1" fmla="*/ 10530067 w 12225218"/>
              <a:gd name="connsiteY1" fmla="*/ 2910 h 5612513"/>
              <a:gd name="connsiteX2" fmla="*/ 10689722 w 12225218"/>
              <a:gd name="connsiteY2" fmla="*/ 547696 h 5612513"/>
              <a:gd name="connsiteX3" fmla="*/ 11741668 w 12225218"/>
              <a:gd name="connsiteY3" fmla="*/ 249412 h 5612513"/>
              <a:gd name="connsiteX4" fmla="*/ 116524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0 h 5612513"/>
              <a:gd name="connsiteX1" fmla="*/ 10530067 w 12225218"/>
              <a:gd name="connsiteY1" fmla="*/ 2910 h 5612513"/>
              <a:gd name="connsiteX2" fmla="*/ 10689722 w 12225218"/>
              <a:gd name="connsiteY2" fmla="*/ 547696 h 5612513"/>
              <a:gd name="connsiteX3" fmla="*/ 11741668 w 12225218"/>
              <a:gd name="connsiteY3" fmla="*/ 249412 h 5612513"/>
              <a:gd name="connsiteX4" fmla="*/ 116651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0 h 5612513"/>
              <a:gd name="connsiteX1" fmla="*/ 10530067 w 12225218"/>
              <a:gd name="connsiteY1" fmla="*/ 2910 h 5612513"/>
              <a:gd name="connsiteX2" fmla="*/ 10725722 w 12225218"/>
              <a:gd name="connsiteY2" fmla="*/ 536896 h 5612513"/>
              <a:gd name="connsiteX3" fmla="*/ 11741668 w 12225218"/>
              <a:gd name="connsiteY3" fmla="*/ 249412 h 5612513"/>
              <a:gd name="connsiteX4" fmla="*/ 116651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4290 h 5616803"/>
              <a:gd name="connsiteX1" fmla="*/ 10562467 w 12225218"/>
              <a:gd name="connsiteY1" fmla="*/ 0 h 5616803"/>
              <a:gd name="connsiteX2" fmla="*/ 10725722 w 12225218"/>
              <a:gd name="connsiteY2" fmla="*/ 541186 h 5616803"/>
              <a:gd name="connsiteX3" fmla="*/ 11741668 w 12225218"/>
              <a:gd name="connsiteY3" fmla="*/ 253702 h 5616803"/>
              <a:gd name="connsiteX4" fmla="*/ 116651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77668 w 12225218"/>
              <a:gd name="connsiteY3" fmla="*/ 246502 h 5616803"/>
              <a:gd name="connsiteX4" fmla="*/ 116651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77668 w 12225218"/>
              <a:gd name="connsiteY3" fmla="*/ 246502 h 5616803"/>
              <a:gd name="connsiteX4" fmla="*/ 11701179 w 12225218"/>
              <a:gd name="connsiteY4" fmla="*/ 59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77668 w 12225218"/>
              <a:gd name="connsiteY3" fmla="*/ 246502 h 5616803"/>
              <a:gd name="connsiteX4" fmla="*/ 116975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63268 w 12225218"/>
              <a:gd name="connsiteY3" fmla="*/ 246502 h 5616803"/>
              <a:gd name="connsiteX4" fmla="*/ 116975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50418"/>
              <a:gd name="connsiteY0" fmla="*/ 4290 h 5616803"/>
              <a:gd name="connsiteX1" fmla="*/ 10562467 w 12250418"/>
              <a:gd name="connsiteY1" fmla="*/ 0 h 5616803"/>
              <a:gd name="connsiteX2" fmla="*/ 10725722 w 12250418"/>
              <a:gd name="connsiteY2" fmla="*/ 541186 h 5616803"/>
              <a:gd name="connsiteX3" fmla="*/ 11763268 w 12250418"/>
              <a:gd name="connsiteY3" fmla="*/ 246502 h 5616803"/>
              <a:gd name="connsiteX4" fmla="*/ 11697579 w 12250418"/>
              <a:gd name="connsiteY4" fmla="*/ 9592 h 5616803"/>
              <a:gd name="connsiteX5" fmla="*/ 12250418 w 12250418"/>
              <a:gd name="connsiteY5" fmla="*/ 4251 h 5616803"/>
              <a:gd name="connsiteX6" fmla="*/ 12200557 w 12250418"/>
              <a:gd name="connsiteY6" fmla="*/ 5616803 h 5616803"/>
              <a:gd name="connsiteX7" fmla="*/ 1468 w 12250418"/>
              <a:gd name="connsiteY7" fmla="*/ 5602626 h 5616803"/>
              <a:gd name="connsiteX8" fmla="*/ 8556 w 12250418"/>
              <a:gd name="connsiteY8" fmla="*/ 4290 h 5616803"/>
              <a:gd name="connsiteX0" fmla="*/ 8556 w 12250418"/>
              <a:gd name="connsiteY0" fmla="*/ 4290 h 5616803"/>
              <a:gd name="connsiteX1" fmla="*/ 10562467 w 12250418"/>
              <a:gd name="connsiteY1" fmla="*/ 0 h 5616803"/>
              <a:gd name="connsiteX2" fmla="*/ 10725722 w 12250418"/>
              <a:gd name="connsiteY2" fmla="*/ 541186 h 5616803"/>
              <a:gd name="connsiteX3" fmla="*/ 11763268 w 12250418"/>
              <a:gd name="connsiteY3" fmla="*/ 246502 h 5616803"/>
              <a:gd name="connsiteX4" fmla="*/ 11694404 w 12250418"/>
              <a:gd name="connsiteY4" fmla="*/ 6417 h 5616803"/>
              <a:gd name="connsiteX5" fmla="*/ 12250418 w 12250418"/>
              <a:gd name="connsiteY5" fmla="*/ 4251 h 5616803"/>
              <a:gd name="connsiteX6" fmla="*/ 12200557 w 12250418"/>
              <a:gd name="connsiteY6" fmla="*/ 5616803 h 5616803"/>
              <a:gd name="connsiteX7" fmla="*/ 1468 w 12250418"/>
              <a:gd name="connsiteY7" fmla="*/ 5602626 h 5616803"/>
              <a:gd name="connsiteX8" fmla="*/ 8556 w 12250418"/>
              <a:gd name="connsiteY8" fmla="*/ 4290 h 5616803"/>
              <a:gd name="connsiteX0" fmla="*/ 8556 w 12250418"/>
              <a:gd name="connsiteY0" fmla="*/ 4290 h 5616803"/>
              <a:gd name="connsiteX1" fmla="*/ 10562467 w 12250418"/>
              <a:gd name="connsiteY1" fmla="*/ 0 h 5616803"/>
              <a:gd name="connsiteX2" fmla="*/ 10725722 w 12250418"/>
              <a:gd name="connsiteY2" fmla="*/ 541186 h 5616803"/>
              <a:gd name="connsiteX3" fmla="*/ 11763268 w 12250418"/>
              <a:gd name="connsiteY3" fmla="*/ 246502 h 5616803"/>
              <a:gd name="connsiteX4" fmla="*/ 11694404 w 12250418"/>
              <a:gd name="connsiteY4" fmla="*/ 6417 h 5616803"/>
              <a:gd name="connsiteX5" fmla="*/ 12250418 w 12250418"/>
              <a:gd name="connsiteY5" fmla="*/ 4251 h 5616803"/>
              <a:gd name="connsiteX6" fmla="*/ 12200557 w 12250418"/>
              <a:gd name="connsiteY6" fmla="*/ 5616803 h 5616803"/>
              <a:gd name="connsiteX7" fmla="*/ 1468 w 12250418"/>
              <a:gd name="connsiteY7" fmla="*/ 5602626 h 5616803"/>
              <a:gd name="connsiteX8" fmla="*/ 8556 w 12250418"/>
              <a:gd name="connsiteY8" fmla="*/ 4290 h 5616803"/>
              <a:gd name="connsiteX0" fmla="*/ 8556 w 12250418"/>
              <a:gd name="connsiteY0" fmla="*/ 4290 h 5638575"/>
              <a:gd name="connsiteX1" fmla="*/ 10562467 w 12250418"/>
              <a:gd name="connsiteY1" fmla="*/ 0 h 5638575"/>
              <a:gd name="connsiteX2" fmla="*/ 10725722 w 12250418"/>
              <a:gd name="connsiteY2" fmla="*/ 541186 h 5638575"/>
              <a:gd name="connsiteX3" fmla="*/ 11763268 w 12250418"/>
              <a:gd name="connsiteY3" fmla="*/ 246502 h 5638575"/>
              <a:gd name="connsiteX4" fmla="*/ 11694404 w 12250418"/>
              <a:gd name="connsiteY4" fmla="*/ 6417 h 5638575"/>
              <a:gd name="connsiteX5" fmla="*/ 12250418 w 12250418"/>
              <a:gd name="connsiteY5" fmla="*/ 4251 h 5638575"/>
              <a:gd name="connsiteX6" fmla="*/ 12229586 w 12250418"/>
              <a:gd name="connsiteY6" fmla="*/ 5638575 h 5638575"/>
              <a:gd name="connsiteX7" fmla="*/ 1468 w 12250418"/>
              <a:gd name="connsiteY7" fmla="*/ 5602626 h 5638575"/>
              <a:gd name="connsiteX8" fmla="*/ 8556 w 12250418"/>
              <a:gd name="connsiteY8" fmla="*/ 4290 h 5638575"/>
              <a:gd name="connsiteX0" fmla="*/ 8556 w 12250418"/>
              <a:gd name="connsiteY0" fmla="*/ 1483 h 5635768"/>
              <a:gd name="connsiteX1" fmla="*/ 10568817 w 12250418"/>
              <a:gd name="connsiteY1" fmla="*/ 3543 h 5635768"/>
              <a:gd name="connsiteX2" fmla="*/ 10725722 w 12250418"/>
              <a:gd name="connsiteY2" fmla="*/ 538379 h 5635768"/>
              <a:gd name="connsiteX3" fmla="*/ 11763268 w 12250418"/>
              <a:gd name="connsiteY3" fmla="*/ 24369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1483 h 5635768"/>
              <a:gd name="connsiteX1" fmla="*/ 10568817 w 12250418"/>
              <a:gd name="connsiteY1" fmla="*/ 3543 h 5635768"/>
              <a:gd name="connsiteX2" fmla="*/ 10725722 w 12250418"/>
              <a:gd name="connsiteY2" fmla="*/ 538379 h 5635768"/>
              <a:gd name="connsiteX3" fmla="*/ 11763268 w 12250418"/>
              <a:gd name="connsiteY3" fmla="*/ 23734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1483 h 5635768"/>
              <a:gd name="connsiteX1" fmla="*/ 10568817 w 12250418"/>
              <a:gd name="connsiteY1" fmla="*/ 3543 h 5635768"/>
              <a:gd name="connsiteX2" fmla="*/ 10725722 w 12250418"/>
              <a:gd name="connsiteY2" fmla="*/ 538379 h 5635768"/>
              <a:gd name="connsiteX3" fmla="*/ 11763268 w 12250418"/>
              <a:gd name="connsiteY3" fmla="*/ 23734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1483 h 5635768"/>
              <a:gd name="connsiteX1" fmla="*/ 10581517 w 12250418"/>
              <a:gd name="connsiteY1" fmla="*/ 3543 h 5635768"/>
              <a:gd name="connsiteX2" fmla="*/ 10725722 w 12250418"/>
              <a:gd name="connsiteY2" fmla="*/ 538379 h 5635768"/>
              <a:gd name="connsiteX3" fmla="*/ 11763268 w 12250418"/>
              <a:gd name="connsiteY3" fmla="*/ 23734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6465 h 5640750"/>
              <a:gd name="connsiteX1" fmla="*/ 10581517 w 12250418"/>
              <a:gd name="connsiteY1" fmla="*/ 8525 h 5640750"/>
              <a:gd name="connsiteX2" fmla="*/ 10725722 w 12250418"/>
              <a:gd name="connsiteY2" fmla="*/ 543361 h 5640750"/>
              <a:gd name="connsiteX3" fmla="*/ 11763268 w 12250418"/>
              <a:gd name="connsiteY3" fmla="*/ 242327 h 5640750"/>
              <a:gd name="connsiteX4" fmla="*/ 11716629 w 12250418"/>
              <a:gd name="connsiteY4" fmla="*/ 2242 h 5640750"/>
              <a:gd name="connsiteX5" fmla="*/ 12250418 w 12250418"/>
              <a:gd name="connsiteY5" fmla="*/ 6426 h 5640750"/>
              <a:gd name="connsiteX6" fmla="*/ 12229586 w 12250418"/>
              <a:gd name="connsiteY6" fmla="*/ 5640750 h 5640750"/>
              <a:gd name="connsiteX7" fmla="*/ 1468 w 12250418"/>
              <a:gd name="connsiteY7" fmla="*/ 5604801 h 5640750"/>
              <a:gd name="connsiteX8" fmla="*/ 8556 w 12250418"/>
              <a:gd name="connsiteY8" fmla="*/ 6465 h 5640750"/>
              <a:gd name="connsiteX0" fmla="*/ 8556 w 12250418"/>
              <a:gd name="connsiteY0" fmla="*/ 6465 h 5640750"/>
              <a:gd name="connsiteX1" fmla="*/ 10581517 w 12250418"/>
              <a:gd name="connsiteY1" fmla="*/ 8525 h 5640750"/>
              <a:gd name="connsiteX2" fmla="*/ 10725722 w 12250418"/>
              <a:gd name="connsiteY2" fmla="*/ 543361 h 5640750"/>
              <a:gd name="connsiteX3" fmla="*/ 11782318 w 12250418"/>
              <a:gd name="connsiteY3" fmla="*/ 242327 h 5640750"/>
              <a:gd name="connsiteX4" fmla="*/ 11716629 w 12250418"/>
              <a:gd name="connsiteY4" fmla="*/ 2242 h 5640750"/>
              <a:gd name="connsiteX5" fmla="*/ 12250418 w 12250418"/>
              <a:gd name="connsiteY5" fmla="*/ 6426 h 5640750"/>
              <a:gd name="connsiteX6" fmla="*/ 12229586 w 12250418"/>
              <a:gd name="connsiteY6" fmla="*/ 5640750 h 5640750"/>
              <a:gd name="connsiteX7" fmla="*/ 1468 w 12250418"/>
              <a:gd name="connsiteY7" fmla="*/ 5604801 h 5640750"/>
              <a:gd name="connsiteX8" fmla="*/ 8556 w 12250418"/>
              <a:gd name="connsiteY8" fmla="*/ 6465 h 5640750"/>
              <a:gd name="connsiteX0" fmla="*/ 8556 w 12250418"/>
              <a:gd name="connsiteY0" fmla="*/ 6465 h 5640750"/>
              <a:gd name="connsiteX1" fmla="*/ 10581517 w 12250418"/>
              <a:gd name="connsiteY1" fmla="*/ 8525 h 5640750"/>
              <a:gd name="connsiteX2" fmla="*/ 10732072 w 12250418"/>
              <a:gd name="connsiteY2" fmla="*/ 537011 h 5640750"/>
              <a:gd name="connsiteX3" fmla="*/ 11782318 w 12250418"/>
              <a:gd name="connsiteY3" fmla="*/ 242327 h 5640750"/>
              <a:gd name="connsiteX4" fmla="*/ 11716629 w 12250418"/>
              <a:gd name="connsiteY4" fmla="*/ 2242 h 5640750"/>
              <a:gd name="connsiteX5" fmla="*/ 12250418 w 12250418"/>
              <a:gd name="connsiteY5" fmla="*/ 6426 h 5640750"/>
              <a:gd name="connsiteX6" fmla="*/ 12229586 w 12250418"/>
              <a:gd name="connsiteY6" fmla="*/ 5640750 h 5640750"/>
              <a:gd name="connsiteX7" fmla="*/ 1468 w 12250418"/>
              <a:gd name="connsiteY7" fmla="*/ 5604801 h 5640750"/>
              <a:gd name="connsiteX8" fmla="*/ 8556 w 12250418"/>
              <a:gd name="connsiteY8" fmla="*/ 6465 h 5640750"/>
              <a:gd name="connsiteX0" fmla="*/ 8556 w 12250418"/>
              <a:gd name="connsiteY0" fmla="*/ 7465 h 5641750"/>
              <a:gd name="connsiteX1" fmla="*/ 10578342 w 12250418"/>
              <a:gd name="connsiteY1" fmla="*/ 0 h 5641750"/>
              <a:gd name="connsiteX2" fmla="*/ 10732072 w 12250418"/>
              <a:gd name="connsiteY2" fmla="*/ 538011 h 5641750"/>
              <a:gd name="connsiteX3" fmla="*/ 11782318 w 12250418"/>
              <a:gd name="connsiteY3" fmla="*/ 243327 h 5641750"/>
              <a:gd name="connsiteX4" fmla="*/ 11716629 w 12250418"/>
              <a:gd name="connsiteY4" fmla="*/ 3242 h 5641750"/>
              <a:gd name="connsiteX5" fmla="*/ 12250418 w 12250418"/>
              <a:gd name="connsiteY5" fmla="*/ 7426 h 5641750"/>
              <a:gd name="connsiteX6" fmla="*/ 12229586 w 12250418"/>
              <a:gd name="connsiteY6" fmla="*/ 5641750 h 5641750"/>
              <a:gd name="connsiteX7" fmla="*/ 1468 w 12250418"/>
              <a:gd name="connsiteY7" fmla="*/ 5605801 h 5641750"/>
              <a:gd name="connsiteX8" fmla="*/ 8556 w 12250418"/>
              <a:gd name="connsiteY8" fmla="*/ 7465 h 5641750"/>
              <a:gd name="connsiteX0" fmla="*/ 36356 w 12249643"/>
              <a:gd name="connsiteY0" fmla="*/ 0 h 5646985"/>
              <a:gd name="connsiteX1" fmla="*/ 10577567 w 12249643"/>
              <a:gd name="connsiteY1" fmla="*/ 5235 h 5646985"/>
              <a:gd name="connsiteX2" fmla="*/ 10731297 w 12249643"/>
              <a:gd name="connsiteY2" fmla="*/ 543246 h 5646985"/>
              <a:gd name="connsiteX3" fmla="*/ 11781543 w 12249643"/>
              <a:gd name="connsiteY3" fmla="*/ 248562 h 5646985"/>
              <a:gd name="connsiteX4" fmla="*/ 11715854 w 12249643"/>
              <a:gd name="connsiteY4" fmla="*/ 8477 h 5646985"/>
              <a:gd name="connsiteX5" fmla="*/ 12249643 w 12249643"/>
              <a:gd name="connsiteY5" fmla="*/ 12661 h 5646985"/>
              <a:gd name="connsiteX6" fmla="*/ 12228811 w 12249643"/>
              <a:gd name="connsiteY6" fmla="*/ 5646985 h 5646985"/>
              <a:gd name="connsiteX7" fmla="*/ 693 w 12249643"/>
              <a:gd name="connsiteY7" fmla="*/ 5611036 h 5646985"/>
              <a:gd name="connsiteX8" fmla="*/ 36356 w 12249643"/>
              <a:gd name="connsiteY8" fmla="*/ 0 h 5646985"/>
              <a:gd name="connsiteX0" fmla="*/ 36356 w 12249643"/>
              <a:gd name="connsiteY0" fmla="*/ 0 h 5646985"/>
              <a:gd name="connsiteX1" fmla="*/ 10577567 w 12249643"/>
              <a:gd name="connsiteY1" fmla="*/ 5235 h 5646985"/>
              <a:gd name="connsiteX2" fmla="*/ 10731297 w 12249643"/>
              <a:gd name="connsiteY2" fmla="*/ 543246 h 5646985"/>
              <a:gd name="connsiteX3" fmla="*/ 11781543 w 12249643"/>
              <a:gd name="connsiteY3" fmla="*/ 248562 h 5646985"/>
              <a:gd name="connsiteX4" fmla="*/ 11715854 w 12249643"/>
              <a:gd name="connsiteY4" fmla="*/ 8477 h 5646985"/>
              <a:gd name="connsiteX5" fmla="*/ 12249643 w 12249643"/>
              <a:gd name="connsiteY5" fmla="*/ 12661 h 5646985"/>
              <a:gd name="connsiteX6" fmla="*/ 12228811 w 12249643"/>
              <a:gd name="connsiteY6" fmla="*/ 5646985 h 5646985"/>
              <a:gd name="connsiteX7" fmla="*/ 693 w 12249643"/>
              <a:gd name="connsiteY7" fmla="*/ 5611036 h 5646985"/>
              <a:gd name="connsiteX8" fmla="*/ 36356 w 12249643"/>
              <a:gd name="connsiteY8" fmla="*/ 0 h 5646985"/>
              <a:gd name="connsiteX0" fmla="*/ 36356 w 12249643"/>
              <a:gd name="connsiteY0" fmla="*/ 0 h 5646985"/>
              <a:gd name="connsiteX1" fmla="*/ 10577567 w 12249643"/>
              <a:gd name="connsiteY1" fmla="*/ 5235 h 5646985"/>
              <a:gd name="connsiteX2" fmla="*/ 10731297 w 12249643"/>
              <a:gd name="connsiteY2" fmla="*/ 543246 h 5646985"/>
              <a:gd name="connsiteX3" fmla="*/ 11781543 w 12249643"/>
              <a:gd name="connsiteY3" fmla="*/ 239037 h 5646985"/>
              <a:gd name="connsiteX4" fmla="*/ 11715854 w 12249643"/>
              <a:gd name="connsiteY4" fmla="*/ 8477 h 5646985"/>
              <a:gd name="connsiteX5" fmla="*/ 12249643 w 12249643"/>
              <a:gd name="connsiteY5" fmla="*/ 12661 h 5646985"/>
              <a:gd name="connsiteX6" fmla="*/ 12228811 w 12249643"/>
              <a:gd name="connsiteY6" fmla="*/ 5646985 h 5646985"/>
              <a:gd name="connsiteX7" fmla="*/ 693 w 12249643"/>
              <a:gd name="connsiteY7" fmla="*/ 5611036 h 5646985"/>
              <a:gd name="connsiteX8" fmla="*/ 36356 w 12249643"/>
              <a:gd name="connsiteY8" fmla="*/ 0 h 5646985"/>
              <a:gd name="connsiteX0" fmla="*/ 36356 w 12255993"/>
              <a:gd name="connsiteY0" fmla="*/ 0 h 5646985"/>
              <a:gd name="connsiteX1" fmla="*/ 10577567 w 12255993"/>
              <a:gd name="connsiteY1" fmla="*/ 5235 h 5646985"/>
              <a:gd name="connsiteX2" fmla="*/ 10731297 w 12255993"/>
              <a:gd name="connsiteY2" fmla="*/ 543246 h 5646985"/>
              <a:gd name="connsiteX3" fmla="*/ 11781543 w 12255993"/>
              <a:gd name="connsiteY3" fmla="*/ 239037 h 5646985"/>
              <a:gd name="connsiteX4" fmla="*/ 11715854 w 12255993"/>
              <a:gd name="connsiteY4" fmla="*/ 8477 h 5646985"/>
              <a:gd name="connsiteX5" fmla="*/ 12255993 w 12255993"/>
              <a:gd name="connsiteY5" fmla="*/ 12661 h 5646985"/>
              <a:gd name="connsiteX6" fmla="*/ 12228811 w 12255993"/>
              <a:gd name="connsiteY6" fmla="*/ 5646985 h 5646985"/>
              <a:gd name="connsiteX7" fmla="*/ 693 w 12255993"/>
              <a:gd name="connsiteY7" fmla="*/ 5611036 h 5646985"/>
              <a:gd name="connsiteX8" fmla="*/ 36356 w 12255993"/>
              <a:gd name="connsiteY8" fmla="*/ 0 h 5646985"/>
              <a:gd name="connsiteX0" fmla="*/ 36356 w 12255993"/>
              <a:gd name="connsiteY0" fmla="*/ 0 h 5646985"/>
              <a:gd name="connsiteX1" fmla="*/ 10577567 w 12255993"/>
              <a:gd name="connsiteY1" fmla="*/ 5235 h 5646985"/>
              <a:gd name="connsiteX2" fmla="*/ 10731297 w 12255993"/>
              <a:gd name="connsiteY2" fmla="*/ 543246 h 5646985"/>
              <a:gd name="connsiteX3" fmla="*/ 11781543 w 12255993"/>
              <a:gd name="connsiteY3" fmla="*/ 239037 h 5646985"/>
              <a:gd name="connsiteX4" fmla="*/ 11715854 w 12255993"/>
              <a:gd name="connsiteY4" fmla="*/ 8477 h 5646985"/>
              <a:gd name="connsiteX5" fmla="*/ 12255993 w 12255993"/>
              <a:gd name="connsiteY5" fmla="*/ 12661 h 5646985"/>
              <a:gd name="connsiteX6" fmla="*/ 12228811 w 12255993"/>
              <a:gd name="connsiteY6" fmla="*/ 5646985 h 5646985"/>
              <a:gd name="connsiteX7" fmla="*/ 693 w 12255993"/>
              <a:gd name="connsiteY7" fmla="*/ 5611036 h 5646985"/>
              <a:gd name="connsiteX8" fmla="*/ 36356 w 12255993"/>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81543 w 12265518"/>
              <a:gd name="connsiteY3" fmla="*/ 239037 h 5646985"/>
              <a:gd name="connsiteX4" fmla="*/ 11715854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81543 w 12265518"/>
              <a:gd name="connsiteY3" fmla="*/ 239037 h 5646985"/>
              <a:gd name="connsiteX4" fmla="*/ 1170950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81543 w 12265518"/>
              <a:gd name="connsiteY3" fmla="*/ 239037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8368 w 12265518"/>
              <a:gd name="connsiteY3" fmla="*/ 235862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8368 w 12265518"/>
              <a:gd name="connsiteY3" fmla="*/ 235862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41254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41254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836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80742 w 12265518"/>
              <a:gd name="connsiteY1" fmla="*/ 2060 h 5646985"/>
              <a:gd name="connsiteX2" fmla="*/ 10731297 w 12265518"/>
              <a:gd name="connsiteY2" fmla="*/ 543246 h 5646985"/>
              <a:gd name="connsiteX3" fmla="*/ 1177836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80742 w 12265518"/>
              <a:gd name="connsiteY1" fmla="*/ 2060 h 5646985"/>
              <a:gd name="connsiteX2" fmla="*/ 10734472 w 12265518"/>
              <a:gd name="connsiteY2" fmla="*/ 540071 h 5646985"/>
              <a:gd name="connsiteX3" fmla="*/ 1177836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80742 w 12265518"/>
              <a:gd name="connsiteY1" fmla="*/ 2060 h 5646985"/>
              <a:gd name="connsiteX2" fmla="*/ 10734472 w 12265518"/>
              <a:gd name="connsiteY2" fmla="*/ 540071 h 5646985"/>
              <a:gd name="connsiteX3" fmla="*/ 11778368 w 12265518"/>
              <a:gd name="connsiteY3" fmla="*/ 242212 h 5646985"/>
              <a:gd name="connsiteX4" fmla="*/ 11712679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65518" h="5646985">
                <a:moveTo>
                  <a:pt x="36356" y="0"/>
                </a:moveTo>
                <a:cubicBezTo>
                  <a:pt x="-3261" y="3680"/>
                  <a:pt x="10575546" y="7195"/>
                  <a:pt x="10580742" y="2060"/>
                </a:cubicBezTo>
                <a:cubicBezTo>
                  <a:pt x="10585164" y="8773"/>
                  <a:pt x="10734049" y="547399"/>
                  <a:pt x="10734472" y="540071"/>
                </a:cubicBezTo>
                <a:cubicBezTo>
                  <a:pt x="10733964" y="554065"/>
                  <a:pt x="11783214" y="248385"/>
                  <a:pt x="11778368" y="242212"/>
                </a:cubicBezTo>
                <a:cubicBezTo>
                  <a:pt x="11768772" y="243470"/>
                  <a:pt x="11715925" y="7219"/>
                  <a:pt x="11712679" y="8477"/>
                </a:cubicBezTo>
                <a:cubicBezTo>
                  <a:pt x="11726567" y="1405"/>
                  <a:pt x="12254805" y="7033"/>
                  <a:pt x="12265518" y="3136"/>
                </a:cubicBezTo>
                <a:lnTo>
                  <a:pt x="12228811" y="5646985"/>
                </a:lnTo>
                <a:lnTo>
                  <a:pt x="693" y="5611036"/>
                </a:lnTo>
                <a:cubicBezTo>
                  <a:pt x="-6395" y="3829984"/>
                  <a:pt x="43444" y="1781052"/>
                  <a:pt x="36356" y="0"/>
                </a:cubicBezTo>
                <a:close/>
              </a:path>
            </a:pathLst>
          </a:custGeom>
          <a:solidFill>
            <a:schemeClr val="bg1">
              <a:lumMod val="95000"/>
            </a:schemeClr>
          </a:solidFill>
        </p:spPr>
        <p:txBody>
          <a:bodyPr lIns="0" tIns="0" rIns="0" bIns="0" anchor="ctr" anchorCtr="0"/>
          <a:lstStyle>
            <a:lvl1pPr algn="ctr">
              <a:defRPr>
                <a:latin typeface="Verdana" panose="020B0604030504040204" pitchFamily="34" charset="0"/>
                <a:ea typeface="Verdana" panose="020B0604030504040204" pitchFamily="34" charset="0"/>
                <a:cs typeface="Verdana" panose="020B0604030504040204" pitchFamily="34" charset="0"/>
              </a:defRPr>
            </a:lvl1pPr>
          </a:lstStyle>
          <a:p>
            <a:endParaRPr lang="nl-NL"/>
          </a:p>
        </p:txBody>
      </p:sp>
      <p:sp>
        <p:nvSpPr>
          <p:cNvPr id="17" name="object 4">
            <a:extLst>
              <a:ext uri="{FF2B5EF4-FFF2-40B4-BE49-F238E27FC236}">
                <a16:creationId xmlns:a16="http://schemas.microsoft.com/office/drawing/2014/main" id="{FA404F75-13A3-8745-8E06-851E0F1DEDC9}"/>
              </a:ext>
            </a:extLst>
          </p:cNvPr>
          <p:cNvSpPr/>
          <p:nvPr userDrawn="1"/>
        </p:nvSpPr>
        <p:spPr>
          <a:xfrm>
            <a:off x="0" y="0"/>
            <a:ext cx="12193270" cy="1269365"/>
          </a:xfrm>
          <a:custGeom>
            <a:avLst/>
            <a:gdLst/>
            <a:ahLst/>
            <a:cxnLst/>
            <a:rect l="l" t="t" r="r" b="b"/>
            <a:pathLst>
              <a:path w="12193270" h="1269365">
                <a:moveTo>
                  <a:pt x="0" y="1269009"/>
                </a:moveTo>
                <a:lnTo>
                  <a:pt x="12193206" y="1269009"/>
                </a:lnTo>
                <a:lnTo>
                  <a:pt x="12193206" y="0"/>
                </a:lnTo>
                <a:lnTo>
                  <a:pt x="0" y="0"/>
                </a:lnTo>
                <a:lnTo>
                  <a:pt x="0" y="1269009"/>
                </a:lnTo>
                <a:close/>
              </a:path>
            </a:pathLst>
          </a:custGeom>
          <a:solidFill>
            <a:schemeClr val="tx1"/>
          </a:solidFill>
        </p:spPr>
        <p:txBody>
          <a:bodyPr wrap="square" lIns="0" tIns="0" rIns="0" bIns="0" rtlCol="0"/>
          <a:lstStyle/>
          <a:p>
            <a:endParaRPr/>
          </a:p>
        </p:txBody>
      </p:sp>
      <p:sp>
        <p:nvSpPr>
          <p:cNvPr id="18" name="object 5">
            <a:extLst>
              <a:ext uri="{FF2B5EF4-FFF2-40B4-BE49-F238E27FC236}">
                <a16:creationId xmlns:a16="http://schemas.microsoft.com/office/drawing/2014/main" id="{D12563CD-D2B8-A047-B540-24855DE80AE0}"/>
              </a:ext>
            </a:extLst>
          </p:cNvPr>
          <p:cNvSpPr/>
          <p:nvPr userDrawn="1"/>
        </p:nvSpPr>
        <p:spPr>
          <a:xfrm>
            <a:off x="9266392" y="0"/>
            <a:ext cx="2927350" cy="1269365"/>
          </a:xfrm>
          <a:custGeom>
            <a:avLst/>
            <a:gdLst/>
            <a:ahLst/>
            <a:cxnLst/>
            <a:rect l="l" t="t" r="r" b="b"/>
            <a:pathLst>
              <a:path w="2927350" h="1269365">
                <a:moveTo>
                  <a:pt x="2926816" y="0"/>
                </a:moveTo>
                <a:lnTo>
                  <a:pt x="0" y="0"/>
                </a:lnTo>
                <a:lnTo>
                  <a:pt x="349592" y="1269009"/>
                </a:lnTo>
                <a:lnTo>
                  <a:pt x="2926816" y="1269009"/>
                </a:lnTo>
                <a:lnTo>
                  <a:pt x="2926816" y="0"/>
                </a:lnTo>
                <a:close/>
              </a:path>
            </a:pathLst>
          </a:custGeom>
          <a:solidFill>
            <a:srgbClr val="8C80B3"/>
          </a:solidFill>
        </p:spPr>
        <p:txBody>
          <a:bodyPr wrap="square" lIns="0" tIns="0" rIns="0" bIns="0" rtlCol="0"/>
          <a:lstStyle/>
          <a:p>
            <a:endParaRPr/>
          </a:p>
        </p:txBody>
      </p:sp>
      <p:sp>
        <p:nvSpPr>
          <p:cNvPr id="21" name="object 9">
            <a:extLst>
              <a:ext uri="{FF2B5EF4-FFF2-40B4-BE49-F238E27FC236}">
                <a16:creationId xmlns:a16="http://schemas.microsoft.com/office/drawing/2014/main" id="{02DA986F-739C-9240-AC77-664684AF2ED3}"/>
              </a:ext>
            </a:extLst>
          </p:cNvPr>
          <p:cNvSpPr/>
          <p:nvPr userDrawn="1"/>
        </p:nvSpPr>
        <p:spPr>
          <a:xfrm>
            <a:off x="11477468" y="1067370"/>
            <a:ext cx="158115" cy="147320"/>
          </a:xfrm>
          <a:custGeom>
            <a:avLst/>
            <a:gdLst/>
            <a:ahLst/>
            <a:cxnLst/>
            <a:rect l="l" t="t" r="r" b="b"/>
            <a:pathLst>
              <a:path w="158115" h="147319">
                <a:moveTo>
                  <a:pt x="115506" y="0"/>
                </a:moveTo>
                <a:lnTo>
                  <a:pt x="0" y="146761"/>
                </a:lnTo>
                <a:lnTo>
                  <a:pt x="157568" y="146761"/>
                </a:lnTo>
                <a:lnTo>
                  <a:pt x="115506" y="0"/>
                </a:lnTo>
                <a:close/>
              </a:path>
            </a:pathLst>
          </a:custGeom>
          <a:solidFill>
            <a:srgbClr val="3B2F85"/>
          </a:solidFill>
        </p:spPr>
        <p:txBody>
          <a:bodyPr wrap="square" lIns="0" tIns="0" rIns="0" bIns="0" rtlCol="0"/>
          <a:lstStyle/>
          <a:p>
            <a:endParaRPr/>
          </a:p>
        </p:txBody>
      </p:sp>
      <p:sp>
        <p:nvSpPr>
          <p:cNvPr id="30" name="object 3">
            <a:extLst>
              <a:ext uri="{FF2B5EF4-FFF2-40B4-BE49-F238E27FC236}">
                <a16:creationId xmlns:a16="http://schemas.microsoft.com/office/drawing/2014/main" id="{0DEC4C86-6793-854E-99FF-AE780241EFC1}"/>
              </a:ext>
            </a:extLst>
          </p:cNvPr>
          <p:cNvSpPr>
            <a:spLocks noChangeAspect="1"/>
          </p:cNvSpPr>
          <p:nvPr userDrawn="1"/>
        </p:nvSpPr>
        <p:spPr>
          <a:xfrm>
            <a:off x="8686800" y="0"/>
            <a:ext cx="3531276" cy="1270800"/>
          </a:xfrm>
          <a:custGeom>
            <a:avLst/>
            <a:gdLst/>
            <a:ahLst/>
            <a:cxnLst/>
            <a:rect l="l" t="t" r="r" b="b"/>
            <a:pathLst>
              <a:path w="2927350" h="1053465">
                <a:moveTo>
                  <a:pt x="2926816" y="0"/>
                </a:moveTo>
                <a:lnTo>
                  <a:pt x="0" y="0"/>
                </a:lnTo>
                <a:lnTo>
                  <a:pt x="290080" y="1052995"/>
                </a:lnTo>
                <a:lnTo>
                  <a:pt x="2926816" y="1052995"/>
                </a:lnTo>
                <a:lnTo>
                  <a:pt x="2926816" y="0"/>
                </a:lnTo>
                <a:close/>
              </a:path>
            </a:pathLst>
          </a:custGeom>
          <a:solidFill>
            <a:schemeClr val="accent2"/>
          </a:solidFill>
        </p:spPr>
        <p:txBody>
          <a:bodyPr wrap="square" lIns="0" tIns="0" rIns="0" bIns="0" rtlCol="0"/>
          <a:lstStyle/>
          <a:p>
            <a:endParaRPr/>
          </a:p>
        </p:txBody>
      </p:sp>
      <p:sp>
        <p:nvSpPr>
          <p:cNvPr id="40" name="Titel 6">
            <a:extLst>
              <a:ext uri="{FF2B5EF4-FFF2-40B4-BE49-F238E27FC236}">
                <a16:creationId xmlns:a16="http://schemas.microsoft.com/office/drawing/2014/main" id="{99E017D7-384A-F549-AE4A-9A82DFFD663A}"/>
              </a:ext>
            </a:extLst>
          </p:cNvPr>
          <p:cNvSpPr>
            <a:spLocks noGrp="1"/>
          </p:cNvSpPr>
          <p:nvPr>
            <p:ph type="title"/>
          </p:nvPr>
        </p:nvSpPr>
        <p:spPr>
          <a:xfrm>
            <a:off x="457200" y="365377"/>
            <a:ext cx="10909300" cy="538609"/>
          </a:xfrm>
          <a:prstGeom prst="rect">
            <a:avLst/>
          </a:prstGeom>
        </p:spPr>
        <p:txBody>
          <a:bodyPr lIns="0" tIns="0" rIns="0" bIns="0" anchor="ctr" anchorCtr="0">
            <a:spAutoFit/>
          </a:bodyPr>
          <a:lstStyle>
            <a:lvl1pPr>
              <a:defRPr sz="35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l-NL"/>
              <a:t>Klik om stijl te bewerken</a:t>
            </a:r>
          </a:p>
        </p:txBody>
      </p:sp>
      <p:pic>
        <p:nvPicPr>
          <p:cNvPr id="47" name="Afbeelding 46">
            <a:extLst>
              <a:ext uri="{FF2B5EF4-FFF2-40B4-BE49-F238E27FC236}">
                <a16:creationId xmlns:a16="http://schemas.microsoft.com/office/drawing/2014/main" id="{B8934231-0A4E-C946-85D0-5C7B55BF79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19437" y="9145"/>
            <a:ext cx="2286000" cy="2276855"/>
          </a:xfrm>
          <a:prstGeom prst="rect">
            <a:avLst/>
          </a:prstGeom>
        </p:spPr>
      </p:pic>
      <p:sp>
        <p:nvSpPr>
          <p:cNvPr id="10" name="Tijdelijke aanduiding voor SmartArt 43">
            <a:extLst>
              <a:ext uri="{FF2B5EF4-FFF2-40B4-BE49-F238E27FC236}">
                <a16:creationId xmlns:a16="http://schemas.microsoft.com/office/drawing/2014/main" id="{4E0E6706-1259-3741-AB5F-7B2B508A6D7C}"/>
              </a:ext>
            </a:extLst>
          </p:cNvPr>
          <p:cNvSpPr>
            <a:spLocks noGrp="1" noChangeAspect="1"/>
          </p:cNvSpPr>
          <p:nvPr>
            <p:ph type="dgm" sz="quarter" idx="12"/>
          </p:nvPr>
        </p:nvSpPr>
        <p:spPr>
          <a:xfrm>
            <a:off x="-6350" y="1263600"/>
            <a:ext cx="12246350" cy="705600"/>
          </a:xfrm>
          <a:custGeom>
            <a:avLst/>
            <a:gdLst>
              <a:gd name="connsiteX0" fmla="*/ 0 w 12218076"/>
              <a:gd name="connsiteY0" fmla="*/ 0 h 692785"/>
              <a:gd name="connsiteX1" fmla="*/ 12218076 w 12218076"/>
              <a:gd name="connsiteY1" fmla="*/ 0 h 692785"/>
              <a:gd name="connsiteX2" fmla="*/ 12218076 w 12218076"/>
              <a:gd name="connsiteY2" fmla="*/ 692785 h 692785"/>
              <a:gd name="connsiteX3" fmla="*/ 0 w 12218076"/>
              <a:gd name="connsiteY3" fmla="*/ 692785 h 692785"/>
              <a:gd name="connsiteX4" fmla="*/ 0 w 12218076"/>
              <a:gd name="connsiteY4" fmla="*/ 0 h 692785"/>
              <a:gd name="connsiteX0" fmla="*/ 0 w 12218076"/>
              <a:gd name="connsiteY0" fmla="*/ 3 h 692788"/>
              <a:gd name="connsiteX1" fmla="*/ 10705605 w 12218076"/>
              <a:gd name="connsiteY1" fmla="*/ 547563 h 692788"/>
              <a:gd name="connsiteX2" fmla="*/ 12218076 w 12218076"/>
              <a:gd name="connsiteY2" fmla="*/ 3 h 692788"/>
              <a:gd name="connsiteX3" fmla="*/ 12218076 w 12218076"/>
              <a:gd name="connsiteY3" fmla="*/ 692788 h 692788"/>
              <a:gd name="connsiteX4" fmla="*/ 0 w 12218076"/>
              <a:gd name="connsiteY4" fmla="*/ 692788 h 692788"/>
              <a:gd name="connsiteX5" fmla="*/ 0 w 12218076"/>
              <a:gd name="connsiteY5" fmla="*/ 3 h 692788"/>
              <a:gd name="connsiteX0" fmla="*/ 0 w 12218076"/>
              <a:gd name="connsiteY0" fmla="*/ 50186 h 742971"/>
              <a:gd name="connsiteX1" fmla="*/ 10503725 w 12218076"/>
              <a:gd name="connsiteY1" fmla="*/ 45543 h 742971"/>
              <a:gd name="connsiteX2" fmla="*/ 10705605 w 12218076"/>
              <a:gd name="connsiteY2" fmla="*/ 597746 h 742971"/>
              <a:gd name="connsiteX3" fmla="*/ 12218076 w 12218076"/>
              <a:gd name="connsiteY3" fmla="*/ 50186 h 742971"/>
              <a:gd name="connsiteX4" fmla="*/ 12218076 w 12218076"/>
              <a:gd name="connsiteY4" fmla="*/ 742971 h 742971"/>
              <a:gd name="connsiteX5" fmla="*/ 0 w 12218076"/>
              <a:gd name="connsiteY5" fmla="*/ 742971 h 742971"/>
              <a:gd name="connsiteX6" fmla="*/ 0 w 12218076"/>
              <a:gd name="connsiteY6" fmla="*/ 50186 h 742971"/>
              <a:gd name="connsiteX0" fmla="*/ 0 w 12218076"/>
              <a:gd name="connsiteY0" fmla="*/ 10730 h 703515"/>
              <a:gd name="connsiteX1" fmla="*/ 10503725 w 12218076"/>
              <a:gd name="connsiteY1" fmla="*/ 6087 h 703515"/>
              <a:gd name="connsiteX2" fmla="*/ 10705605 w 12218076"/>
              <a:gd name="connsiteY2" fmla="*/ 558290 h 703515"/>
              <a:gd name="connsiteX3" fmla="*/ 12218076 w 12218076"/>
              <a:gd name="connsiteY3" fmla="*/ 10730 h 703515"/>
              <a:gd name="connsiteX4" fmla="*/ 12218076 w 12218076"/>
              <a:gd name="connsiteY4" fmla="*/ 703515 h 703515"/>
              <a:gd name="connsiteX5" fmla="*/ 0 w 12218076"/>
              <a:gd name="connsiteY5" fmla="*/ 703515 h 703515"/>
              <a:gd name="connsiteX6" fmla="*/ 0 w 12218076"/>
              <a:gd name="connsiteY6" fmla="*/ 10730 h 703515"/>
              <a:gd name="connsiteX0" fmla="*/ 0 w 12218076"/>
              <a:gd name="connsiteY0" fmla="*/ 10730 h 703515"/>
              <a:gd name="connsiteX1" fmla="*/ 10503725 w 12218076"/>
              <a:gd name="connsiteY1" fmla="*/ 6087 h 703515"/>
              <a:gd name="connsiteX2" fmla="*/ 10705605 w 12218076"/>
              <a:gd name="connsiteY2" fmla="*/ 558290 h 703515"/>
              <a:gd name="connsiteX3" fmla="*/ 12218076 w 12218076"/>
              <a:gd name="connsiteY3" fmla="*/ 10730 h 703515"/>
              <a:gd name="connsiteX4" fmla="*/ 12218076 w 12218076"/>
              <a:gd name="connsiteY4" fmla="*/ 703515 h 703515"/>
              <a:gd name="connsiteX5" fmla="*/ 0 w 12218076"/>
              <a:gd name="connsiteY5" fmla="*/ 703515 h 703515"/>
              <a:gd name="connsiteX6" fmla="*/ 0 w 12218076"/>
              <a:gd name="connsiteY6" fmla="*/ 10730 h 703515"/>
              <a:gd name="connsiteX0" fmla="*/ 0 w 12218076"/>
              <a:gd name="connsiteY0" fmla="*/ 10730 h 703515"/>
              <a:gd name="connsiteX1" fmla="*/ 10503725 w 12218076"/>
              <a:gd name="connsiteY1" fmla="*/ 6087 h 703515"/>
              <a:gd name="connsiteX2" fmla="*/ 10705605 w 12218076"/>
              <a:gd name="connsiteY2" fmla="*/ 558290 h 703515"/>
              <a:gd name="connsiteX3" fmla="*/ 12218076 w 12218076"/>
              <a:gd name="connsiteY3" fmla="*/ 10730 h 703515"/>
              <a:gd name="connsiteX4" fmla="*/ 12218076 w 12218076"/>
              <a:gd name="connsiteY4" fmla="*/ 703515 h 703515"/>
              <a:gd name="connsiteX5" fmla="*/ 0 w 12218076"/>
              <a:gd name="connsiteY5" fmla="*/ 703515 h 703515"/>
              <a:gd name="connsiteX6" fmla="*/ 0 w 12218076"/>
              <a:gd name="connsiteY6" fmla="*/ 10730 h 703515"/>
              <a:gd name="connsiteX0" fmla="*/ 0 w 12218076"/>
              <a:gd name="connsiteY0" fmla="*/ 8568 h 701353"/>
              <a:gd name="connsiteX1" fmla="*/ 10545289 w 12218076"/>
              <a:gd name="connsiteY1" fmla="*/ 15800 h 701353"/>
              <a:gd name="connsiteX2" fmla="*/ 10705605 w 12218076"/>
              <a:gd name="connsiteY2" fmla="*/ 556128 h 701353"/>
              <a:gd name="connsiteX3" fmla="*/ 12218076 w 12218076"/>
              <a:gd name="connsiteY3" fmla="*/ 8568 h 701353"/>
              <a:gd name="connsiteX4" fmla="*/ 12218076 w 12218076"/>
              <a:gd name="connsiteY4" fmla="*/ 701353 h 701353"/>
              <a:gd name="connsiteX5" fmla="*/ 0 w 12218076"/>
              <a:gd name="connsiteY5" fmla="*/ 701353 h 701353"/>
              <a:gd name="connsiteX6" fmla="*/ 0 w 12218076"/>
              <a:gd name="connsiteY6" fmla="*/ 8568 h 701353"/>
              <a:gd name="connsiteX0" fmla="*/ 0 w 12218076"/>
              <a:gd name="connsiteY0" fmla="*/ 10729 h 703514"/>
              <a:gd name="connsiteX1" fmla="*/ 10545289 w 12218076"/>
              <a:gd name="connsiteY1" fmla="*/ 6086 h 703514"/>
              <a:gd name="connsiteX2" fmla="*/ 10705605 w 12218076"/>
              <a:gd name="connsiteY2" fmla="*/ 558289 h 703514"/>
              <a:gd name="connsiteX3" fmla="*/ 12218076 w 12218076"/>
              <a:gd name="connsiteY3" fmla="*/ 10729 h 703514"/>
              <a:gd name="connsiteX4" fmla="*/ 12218076 w 12218076"/>
              <a:gd name="connsiteY4" fmla="*/ 703514 h 703514"/>
              <a:gd name="connsiteX5" fmla="*/ 0 w 12218076"/>
              <a:gd name="connsiteY5" fmla="*/ 703514 h 703514"/>
              <a:gd name="connsiteX6" fmla="*/ 0 w 12218076"/>
              <a:gd name="connsiteY6" fmla="*/ 10729 h 703514"/>
              <a:gd name="connsiteX0" fmla="*/ 0 w 12218076"/>
              <a:gd name="connsiteY0" fmla="*/ 16518 h 709303"/>
              <a:gd name="connsiteX1" fmla="*/ 10533414 w 12218076"/>
              <a:gd name="connsiteY1" fmla="*/ 0 h 709303"/>
              <a:gd name="connsiteX2" fmla="*/ 10705605 w 12218076"/>
              <a:gd name="connsiteY2" fmla="*/ 564078 h 709303"/>
              <a:gd name="connsiteX3" fmla="*/ 12218076 w 12218076"/>
              <a:gd name="connsiteY3" fmla="*/ 16518 h 709303"/>
              <a:gd name="connsiteX4" fmla="*/ 12218076 w 12218076"/>
              <a:gd name="connsiteY4" fmla="*/ 709303 h 709303"/>
              <a:gd name="connsiteX5" fmla="*/ 0 w 12218076"/>
              <a:gd name="connsiteY5" fmla="*/ 709303 h 709303"/>
              <a:gd name="connsiteX6" fmla="*/ 0 w 12218076"/>
              <a:gd name="connsiteY6" fmla="*/ 16518 h 709303"/>
              <a:gd name="connsiteX0" fmla="*/ 0 w 12218076"/>
              <a:gd name="connsiteY0" fmla="*/ 12305 h 705090"/>
              <a:gd name="connsiteX1" fmla="*/ 10521538 w 12218076"/>
              <a:gd name="connsiteY1" fmla="*/ 1725 h 705090"/>
              <a:gd name="connsiteX2" fmla="*/ 10705605 w 12218076"/>
              <a:gd name="connsiteY2" fmla="*/ 559865 h 705090"/>
              <a:gd name="connsiteX3" fmla="*/ 12218076 w 12218076"/>
              <a:gd name="connsiteY3" fmla="*/ 12305 h 705090"/>
              <a:gd name="connsiteX4" fmla="*/ 12218076 w 12218076"/>
              <a:gd name="connsiteY4" fmla="*/ 705090 h 705090"/>
              <a:gd name="connsiteX5" fmla="*/ 0 w 12218076"/>
              <a:gd name="connsiteY5" fmla="*/ 705090 h 705090"/>
              <a:gd name="connsiteX6" fmla="*/ 0 w 12218076"/>
              <a:gd name="connsiteY6" fmla="*/ 12305 h 705090"/>
              <a:gd name="connsiteX0" fmla="*/ 0 w 12218076"/>
              <a:gd name="connsiteY0" fmla="*/ 12305 h 705090"/>
              <a:gd name="connsiteX1" fmla="*/ 10521538 w 12218076"/>
              <a:gd name="connsiteY1" fmla="*/ 1725 h 705090"/>
              <a:gd name="connsiteX2" fmla="*/ 10667505 w 12218076"/>
              <a:gd name="connsiteY2" fmla="*/ 553515 h 705090"/>
              <a:gd name="connsiteX3" fmla="*/ 12218076 w 12218076"/>
              <a:gd name="connsiteY3" fmla="*/ 12305 h 705090"/>
              <a:gd name="connsiteX4" fmla="*/ 12218076 w 12218076"/>
              <a:gd name="connsiteY4" fmla="*/ 705090 h 705090"/>
              <a:gd name="connsiteX5" fmla="*/ 0 w 12218076"/>
              <a:gd name="connsiteY5" fmla="*/ 705090 h 705090"/>
              <a:gd name="connsiteX6" fmla="*/ 0 w 12218076"/>
              <a:gd name="connsiteY6" fmla="*/ 12305 h 705090"/>
              <a:gd name="connsiteX0" fmla="*/ 0 w 12218076"/>
              <a:gd name="connsiteY0" fmla="*/ 12305 h 705090"/>
              <a:gd name="connsiteX1" fmla="*/ 10521538 w 12218076"/>
              <a:gd name="connsiteY1" fmla="*/ 1725 h 705090"/>
              <a:gd name="connsiteX2" fmla="*/ 10667505 w 12218076"/>
              <a:gd name="connsiteY2" fmla="*/ 553515 h 705090"/>
              <a:gd name="connsiteX3" fmla="*/ 11714958 w 12218076"/>
              <a:gd name="connsiteY3" fmla="*/ 236124 h 705090"/>
              <a:gd name="connsiteX4" fmla="*/ 12218076 w 12218076"/>
              <a:gd name="connsiteY4" fmla="*/ 12305 h 705090"/>
              <a:gd name="connsiteX5" fmla="*/ 12218076 w 12218076"/>
              <a:gd name="connsiteY5" fmla="*/ 705090 h 705090"/>
              <a:gd name="connsiteX6" fmla="*/ 0 w 12218076"/>
              <a:gd name="connsiteY6" fmla="*/ 705090 h 705090"/>
              <a:gd name="connsiteX7" fmla="*/ 0 w 12218076"/>
              <a:gd name="connsiteY7" fmla="*/ 12305 h 705090"/>
              <a:gd name="connsiteX0" fmla="*/ 0 w 12218076"/>
              <a:gd name="connsiteY0" fmla="*/ 12305 h 705090"/>
              <a:gd name="connsiteX1" fmla="*/ 10521538 w 12218076"/>
              <a:gd name="connsiteY1" fmla="*/ 1725 h 705090"/>
              <a:gd name="connsiteX2" fmla="*/ 10667505 w 12218076"/>
              <a:gd name="connsiteY2" fmla="*/ 553515 h 705090"/>
              <a:gd name="connsiteX3" fmla="*/ 11714958 w 12218076"/>
              <a:gd name="connsiteY3" fmla="*/ 236124 h 705090"/>
              <a:gd name="connsiteX4" fmla="*/ 11654633 w 12218076"/>
              <a:gd name="connsiteY4" fmla="*/ 7524 h 705090"/>
              <a:gd name="connsiteX5" fmla="*/ 12218076 w 12218076"/>
              <a:gd name="connsiteY5" fmla="*/ 12305 h 705090"/>
              <a:gd name="connsiteX6" fmla="*/ 12218076 w 12218076"/>
              <a:gd name="connsiteY6" fmla="*/ 705090 h 705090"/>
              <a:gd name="connsiteX7" fmla="*/ 0 w 12218076"/>
              <a:gd name="connsiteY7" fmla="*/ 705090 h 705090"/>
              <a:gd name="connsiteX8" fmla="*/ 0 w 12218076"/>
              <a:gd name="connsiteY8" fmla="*/ 12305 h 705090"/>
              <a:gd name="connsiteX0" fmla="*/ 0 w 12218076"/>
              <a:gd name="connsiteY0" fmla="*/ 12305 h 705090"/>
              <a:gd name="connsiteX1" fmla="*/ 10521538 w 12218076"/>
              <a:gd name="connsiteY1" fmla="*/ 1725 h 705090"/>
              <a:gd name="connsiteX2" fmla="*/ 10667505 w 12218076"/>
              <a:gd name="connsiteY2" fmla="*/ 553515 h 705090"/>
              <a:gd name="connsiteX3" fmla="*/ 11714958 w 12218076"/>
              <a:gd name="connsiteY3" fmla="*/ 236124 h 705090"/>
              <a:gd name="connsiteX4" fmla="*/ 11654633 w 12218076"/>
              <a:gd name="connsiteY4" fmla="*/ 7524 h 705090"/>
              <a:gd name="connsiteX5" fmla="*/ 12218076 w 12218076"/>
              <a:gd name="connsiteY5" fmla="*/ 12305 h 705090"/>
              <a:gd name="connsiteX6" fmla="*/ 12218076 w 12218076"/>
              <a:gd name="connsiteY6" fmla="*/ 705090 h 705090"/>
              <a:gd name="connsiteX7" fmla="*/ 0 w 12218076"/>
              <a:gd name="connsiteY7" fmla="*/ 705090 h 705090"/>
              <a:gd name="connsiteX8" fmla="*/ 0 w 12218076"/>
              <a:gd name="connsiteY8" fmla="*/ 12305 h 705090"/>
              <a:gd name="connsiteX0" fmla="*/ 0 w 12218076"/>
              <a:gd name="connsiteY0" fmla="*/ 12305 h 705090"/>
              <a:gd name="connsiteX1" fmla="*/ 10521538 w 12218076"/>
              <a:gd name="connsiteY1" fmla="*/ 1725 h 705090"/>
              <a:gd name="connsiteX2" fmla="*/ 10667505 w 12218076"/>
              <a:gd name="connsiteY2" fmla="*/ 553515 h 705090"/>
              <a:gd name="connsiteX3" fmla="*/ 11714958 w 12218076"/>
              <a:gd name="connsiteY3" fmla="*/ 236124 h 705090"/>
              <a:gd name="connsiteX4" fmla="*/ 11654633 w 12218076"/>
              <a:gd name="connsiteY4" fmla="*/ 7524 h 705090"/>
              <a:gd name="connsiteX5" fmla="*/ 12218076 w 12218076"/>
              <a:gd name="connsiteY5" fmla="*/ 12305 h 705090"/>
              <a:gd name="connsiteX6" fmla="*/ 12218076 w 12218076"/>
              <a:gd name="connsiteY6" fmla="*/ 705090 h 705090"/>
              <a:gd name="connsiteX7" fmla="*/ 0 w 12218076"/>
              <a:gd name="connsiteY7" fmla="*/ 705090 h 705090"/>
              <a:gd name="connsiteX8" fmla="*/ 0 w 12218076"/>
              <a:gd name="connsiteY8" fmla="*/ 12305 h 705090"/>
              <a:gd name="connsiteX0" fmla="*/ 0 w 12218076"/>
              <a:gd name="connsiteY0" fmla="*/ 12305 h 705090"/>
              <a:gd name="connsiteX1" fmla="*/ 10521538 w 12218076"/>
              <a:gd name="connsiteY1" fmla="*/ 1725 h 705090"/>
              <a:gd name="connsiteX2" fmla="*/ 10667505 w 12218076"/>
              <a:gd name="connsiteY2" fmla="*/ 553515 h 705090"/>
              <a:gd name="connsiteX3" fmla="*/ 11714958 w 12218076"/>
              <a:gd name="connsiteY3" fmla="*/ 236124 h 705090"/>
              <a:gd name="connsiteX4" fmla="*/ 11654633 w 12218076"/>
              <a:gd name="connsiteY4" fmla="*/ 7524 h 705090"/>
              <a:gd name="connsiteX5" fmla="*/ 12218076 w 12218076"/>
              <a:gd name="connsiteY5" fmla="*/ 12305 h 705090"/>
              <a:gd name="connsiteX6" fmla="*/ 12218076 w 12218076"/>
              <a:gd name="connsiteY6" fmla="*/ 705090 h 705090"/>
              <a:gd name="connsiteX7" fmla="*/ 0 w 12218076"/>
              <a:gd name="connsiteY7" fmla="*/ 705090 h 705090"/>
              <a:gd name="connsiteX8" fmla="*/ 0 w 12218076"/>
              <a:gd name="connsiteY8" fmla="*/ 12305 h 705090"/>
              <a:gd name="connsiteX0" fmla="*/ 0 w 12224426"/>
              <a:gd name="connsiteY0" fmla="*/ 12305 h 705090"/>
              <a:gd name="connsiteX1" fmla="*/ 10521538 w 12224426"/>
              <a:gd name="connsiteY1" fmla="*/ 1725 h 705090"/>
              <a:gd name="connsiteX2" fmla="*/ 10667505 w 12224426"/>
              <a:gd name="connsiteY2" fmla="*/ 553515 h 705090"/>
              <a:gd name="connsiteX3" fmla="*/ 11714958 w 12224426"/>
              <a:gd name="connsiteY3" fmla="*/ 236124 h 705090"/>
              <a:gd name="connsiteX4" fmla="*/ 11654633 w 12224426"/>
              <a:gd name="connsiteY4" fmla="*/ 7524 h 705090"/>
              <a:gd name="connsiteX5" fmla="*/ 12224426 w 12224426"/>
              <a:gd name="connsiteY5" fmla="*/ 9130 h 705090"/>
              <a:gd name="connsiteX6" fmla="*/ 12218076 w 12224426"/>
              <a:gd name="connsiteY6" fmla="*/ 705090 h 705090"/>
              <a:gd name="connsiteX7" fmla="*/ 0 w 12224426"/>
              <a:gd name="connsiteY7" fmla="*/ 705090 h 705090"/>
              <a:gd name="connsiteX8" fmla="*/ 0 w 12224426"/>
              <a:gd name="connsiteY8" fmla="*/ 12305 h 705090"/>
              <a:gd name="connsiteX0" fmla="*/ 0 w 12256176"/>
              <a:gd name="connsiteY0" fmla="*/ 13755 h 703365"/>
              <a:gd name="connsiteX1" fmla="*/ 10553288 w 12256176"/>
              <a:gd name="connsiteY1" fmla="*/ 0 h 703365"/>
              <a:gd name="connsiteX2" fmla="*/ 10699255 w 12256176"/>
              <a:gd name="connsiteY2" fmla="*/ 551790 h 703365"/>
              <a:gd name="connsiteX3" fmla="*/ 11746708 w 12256176"/>
              <a:gd name="connsiteY3" fmla="*/ 234399 h 703365"/>
              <a:gd name="connsiteX4" fmla="*/ 11686383 w 12256176"/>
              <a:gd name="connsiteY4" fmla="*/ 5799 h 703365"/>
              <a:gd name="connsiteX5" fmla="*/ 12256176 w 12256176"/>
              <a:gd name="connsiteY5" fmla="*/ 7405 h 703365"/>
              <a:gd name="connsiteX6" fmla="*/ 12249826 w 12256176"/>
              <a:gd name="connsiteY6" fmla="*/ 703365 h 703365"/>
              <a:gd name="connsiteX7" fmla="*/ 31750 w 12256176"/>
              <a:gd name="connsiteY7" fmla="*/ 703365 h 703365"/>
              <a:gd name="connsiteX8" fmla="*/ 0 w 12256176"/>
              <a:gd name="connsiteY8" fmla="*/ 13755 h 703365"/>
              <a:gd name="connsiteX0" fmla="*/ 0 w 12256176"/>
              <a:gd name="connsiteY0" fmla="*/ 13755 h 703365"/>
              <a:gd name="connsiteX1" fmla="*/ 10553288 w 12256176"/>
              <a:gd name="connsiteY1" fmla="*/ 0 h 703365"/>
              <a:gd name="connsiteX2" fmla="*/ 10699255 w 12256176"/>
              <a:gd name="connsiteY2" fmla="*/ 551790 h 703365"/>
              <a:gd name="connsiteX3" fmla="*/ 11746708 w 12256176"/>
              <a:gd name="connsiteY3" fmla="*/ 234399 h 703365"/>
              <a:gd name="connsiteX4" fmla="*/ 11686383 w 12256176"/>
              <a:gd name="connsiteY4" fmla="*/ 5799 h 703365"/>
              <a:gd name="connsiteX5" fmla="*/ 12256176 w 12256176"/>
              <a:gd name="connsiteY5" fmla="*/ 7405 h 703365"/>
              <a:gd name="connsiteX6" fmla="*/ 12249826 w 12256176"/>
              <a:gd name="connsiteY6" fmla="*/ 703365 h 703365"/>
              <a:gd name="connsiteX7" fmla="*/ 31750 w 12256176"/>
              <a:gd name="connsiteY7" fmla="*/ 703365 h 703365"/>
              <a:gd name="connsiteX8" fmla="*/ 0 w 12256176"/>
              <a:gd name="connsiteY8" fmla="*/ 13755 h 703365"/>
              <a:gd name="connsiteX0" fmla="*/ 0 w 12237126"/>
              <a:gd name="connsiteY0" fmla="*/ 7405 h 703365"/>
              <a:gd name="connsiteX1" fmla="*/ 10534238 w 12237126"/>
              <a:gd name="connsiteY1" fmla="*/ 0 h 703365"/>
              <a:gd name="connsiteX2" fmla="*/ 10680205 w 12237126"/>
              <a:gd name="connsiteY2" fmla="*/ 551790 h 703365"/>
              <a:gd name="connsiteX3" fmla="*/ 11727658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12700 w 12237126"/>
              <a:gd name="connsiteY7" fmla="*/ 703365 h 703365"/>
              <a:gd name="connsiteX8" fmla="*/ 0 w 12237126"/>
              <a:gd name="connsiteY8" fmla="*/ 7405 h 703365"/>
              <a:gd name="connsiteX0" fmla="*/ 0 w 12237126"/>
              <a:gd name="connsiteY0" fmla="*/ 7405 h 703365"/>
              <a:gd name="connsiteX1" fmla="*/ 10534238 w 12237126"/>
              <a:gd name="connsiteY1" fmla="*/ 0 h 703365"/>
              <a:gd name="connsiteX2" fmla="*/ 10680205 w 12237126"/>
              <a:gd name="connsiteY2" fmla="*/ 551790 h 703365"/>
              <a:gd name="connsiteX3" fmla="*/ 11727658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99255 w 12237126"/>
              <a:gd name="connsiteY2" fmla="*/ 548615 h 703365"/>
              <a:gd name="connsiteX3" fmla="*/ 11727658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99255 w 12237126"/>
              <a:gd name="connsiteY2" fmla="*/ 548615 h 703365"/>
              <a:gd name="connsiteX3" fmla="*/ 11727658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705605 w 12237126"/>
              <a:gd name="connsiteY2" fmla="*/ 539090 h 703365"/>
              <a:gd name="connsiteX3" fmla="*/ 11727658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92905 w 12237126"/>
              <a:gd name="connsiteY2" fmla="*/ 529565 h 703365"/>
              <a:gd name="connsiteX3" fmla="*/ 11727658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92905 w 12237126"/>
              <a:gd name="connsiteY2" fmla="*/ 529565 h 703365"/>
              <a:gd name="connsiteX3" fmla="*/ 11743533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92905 w 12237126"/>
              <a:gd name="connsiteY2" fmla="*/ 529565 h 703365"/>
              <a:gd name="connsiteX3" fmla="*/ 11743533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96080 w 12237126"/>
              <a:gd name="connsiteY2" fmla="*/ 539090 h 703365"/>
              <a:gd name="connsiteX3" fmla="*/ 11743533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96080 w 12237126"/>
              <a:gd name="connsiteY2" fmla="*/ 539090 h 703365"/>
              <a:gd name="connsiteX3" fmla="*/ 11730833 w 12237126"/>
              <a:gd name="connsiteY3" fmla="*/ 243924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86555 w 12237126"/>
              <a:gd name="connsiteY2" fmla="*/ 548615 h 703365"/>
              <a:gd name="connsiteX3" fmla="*/ 11730833 w 12237126"/>
              <a:gd name="connsiteY3" fmla="*/ 243924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40301"/>
              <a:gd name="connsiteY0" fmla="*/ 7405 h 703365"/>
              <a:gd name="connsiteX1" fmla="*/ 10534238 w 12240301"/>
              <a:gd name="connsiteY1" fmla="*/ 0 h 703365"/>
              <a:gd name="connsiteX2" fmla="*/ 10686555 w 12240301"/>
              <a:gd name="connsiteY2" fmla="*/ 548615 h 703365"/>
              <a:gd name="connsiteX3" fmla="*/ 11730833 w 12240301"/>
              <a:gd name="connsiteY3" fmla="*/ 243924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7405 h 703365"/>
              <a:gd name="connsiteX0" fmla="*/ 0 w 12268876"/>
              <a:gd name="connsiteY0" fmla="*/ 0 h 705485"/>
              <a:gd name="connsiteX1" fmla="*/ 10562813 w 12268876"/>
              <a:gd name="connsiteY1" fmla="*/ 2120 h 705485"/>
              <a:gd name="connsiteX2" fmla="*/ 10715130 w 12268876"/>
              <a:gd name="connsiteY2" fmla="*/ 550735 h 705485"/>
              <a:gd name="connsiteX3" fmla="*/ 11759408 w 12268876"/>
              <a:gd name="connsiteY3" fmla="*/ 246044 h 705485"/>
              <a:gd name="connsiteX4" fmla="*/ 11695908 w 12268876"/>
              <a:gd name="connsiteY4" fmla="*/ 7919 h 705485"/>
              <a:gd name="connsiteX5" fmla="*/ 12268876 w 12268876"/>
              <a:gd name="connsiteY5" fmla="*/ 6350 h 705485"/>
              <a:gd name="connsiteX6" fmla="*/ 12259351 w 12268876"/>
              <a:gd name="connsiteY6" fmla="*/ 705485 h 705485"/>
              <a:gd name="connsiteX7" fmla="*/ 31750 w 12268876"/>
              <a:gd name="connsiteY7" fmla="*/ 702310 h 705485"/>
              <a:gd name="connsiteX8" fmla="*/ 0 w 12268876"/>
              <a:gd name="connsiteY8" fmla="*/ 0 h 705485"/>
              <a:gd name="connsiteX0" fmla="*/ 0 w 12240301"/>
              <a:gd name="connsiteY0" fmla="*/ 4230 h 703365"/>
              <a:gd name="connsiteX1" fmla="*/ 10534238 w 12240301"/>
              <a:gd name="connsiteY1" fmla="*/ 0 h 703365"/>
              <a:gd name="connsiteX2" fmla="*/ 10686555 w 12240301"/>
              <a:gd name="connsiteY2" fmla="*/ 548615 h 703365"/>
              <a:gd name="connsiteX3" fmla="*/ 11730833 w 12240301"/>
              <a:gd name="connsiteY3" fmla="*/ 243924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695908 w 12240301"/>
              <a:gd name="connsiteY3" fmla="*/ 205824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0833 w 12240301"/>
              <a:gd name="connsiteY3" fmla="*/ 243924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568908 w 12240301"/>
              <a:gd name="connsiteY3" fmla="*/ 94699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4008 w 12240301"/>
              <a:gd name="connsiteY3" fmla="*/ 253449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4008 w 12240301"/>
              <a:gd name="connsiteY3" fmla="*/ 247099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4008 w 12240301"/>
              <a:gd name="connsiteY3" fmla="*/ 247099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594308 w 12240301"/>
              <a:gd name="connsiteY3" fmla="*/ 161374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27658 w 12240301"/>
              <a:gd name="connsiteY3" fmla="*/ 247099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0833 w 12240301"/>
              <a:gd name="connsiteY3" fmla="*/ 237574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0833 w 12240301"/>
              <a:gd name="connsiteY3" fmla="*/ 237574 h 703365"/>
              <a:gd name="connsiteX4" fmla="*/ 11581608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0833 w 12240301"/>
              <a:gd name="connsiteY3" fmla="*/ 237574 h 703365"/>
              <a:gd name="connsiteX4" fmla="*/ 11667333 w 12240301"/>
              <a:gd name="connsiteY4" fmla="*/ 2624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0833 w 12240301"/>
              <a:gd name="connsiteY3" fmla="*/ 237574 h 703365"/>
              <a:gd name="connsiteX4" fmla="*/ 11664158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0833 w 12240301"/>
              <a:gd name="connsiteY3" fmla="*/ 243924 h 703365"/>
              <a:gd name="connsiteX4" fmla="*/ 11664158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724655 w 12240301"/>
              <a:gd name="connsiteY2" fmla="*/ 469240 h 703365"/>
              <a:gd name="connsiteX3" fmla="*/ 11730833 w 12240301"/>
              <a:gd name="connsiteY3" fmla="*/ 243924 h 703365"/>
              <a:gd name="connsiteX4" fmla="*/ 11664158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9730 w 12240301"/>
              <a:gd name="connsiteY2" fmla="*/ 545440 h 703365"/>
              <a:gd name="connsiteX3" fmla="*/ 11730833 w 12240301"/>
              <a:gd name="connsiteY3" fmla="*/ 243924 h 703365"/>
              <a:gd name="connsiteX4" fmla="*/ 11664158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0 h 699135"/>
              <a:gd name="connsiteX1" fmla="*/ 10480263 w 12240301"/>
              <a:gd name="connsiteY1" fmla="*/ 75145 h 699135"/>
              <a:gd name="connsiteX2" fmla="*/ 10689730 w 12240301"/>
              <a:gd name="connsiteY2" fmla="*/ 541210 h 699135"/>
              <a:gd name="connsiteX3" fmla="*/ 11730833 w 12240301"/>
              <a:gd name="connsiteY3" fmla="*/ 239694 h 699135"/>
              <a:gd name="connsiteX4" fmla="*/ 11664158 w 12240301"/>
              <a:gd name="connsiteY4" fmla="*/ 1569 h 699135"/>
              <a:gd name="connsiteX5" fmla="*/ 12240301 w 12240301"/>
              <a:gd name="connsiteY5" fmla="*/ 0 h 699135"/>
              <a:gd name="connsiteX6" fmla="*/ 12230776 w 12240301"/>
              <a:gd name="connsiteY6" fmla="*/ 699135 h 699135"/>
              <a:gd name="connsiteX7" fmla="*/ 3175 w 12240301"/>
              <a:gd name="connsiteY7" fmla="*/ 695960 h 699135"/>
              <a:gd name="connsiteX8" fmla="*/ 0 w 12240301"/>
              <a:gd name="connsiteY8" fmla="*/ 0 h 699135"/>
              <a:gd name="connsiteX0" fmla="*/ 0 w 12240301"/>
              <a:gd name="connsiteY0" fmla="*/ 0 h 699135"/>
              <a:gd name="connsiteX1" fmla="*/ 10480263 w 12240301"/>
              <a:gd name="connsiteY1" fmla="*/ 75145 h 699135"/>
              <a:gd name="connsiteX2" fmla="*/ 10689730 w 12240301"/>
              <a:gd name="connsiteY2" fmla="*/ 541210 h 699135"/>
              <a:gd name="connsiteX3" fmla="*/ 11730833 w 12240301"/>
              <a:gd name="connsiteY3" fmla="*/ 239694 h 699135"/>
              <a:gd name="connsiteX4" fmla="*/ 11664158 w 12240301"/>
              <a:gd name="connsiteY4" fmla="*/ 1569 h 699135"/>
              <a:gd name="connsiteX5" fmla="*/ 12240301 w 12240301"/>
              <a:gd name="connsiteY5" fmla="*/ 0 h 699135"/>
              <a:gd name="connsiteX6" fmla="*/ 12230776 w 12240301"/>
              <a:gd name="connsiteY6" fmla="*/ 699135 h 699135"/>
              <a:gd name="connsiteX7" fmla="*/ 3175 w 12240301"/>
              <a:gd name="connsiteY7" fmla="*/ 695960 h 699135"/>
              <a:gd name="connsiteX8" fmla="*/ 0 w 12240301"/>
              <a:gd name="connsiteY8" fmla="*/ 0 h 699135"/>
              <a:gd name="connsiteX0" fmla="*/ 0 w 12240301"/>
              <a:gd name="connsiteY0" fmla="*/ 0 h 699135"/>
              <a:gd name="connsiteX1" fmla="*/ 10527888 w 12240301"/>
              <a:gd name="connsiteY1" fmla="*/ 2120 h 699135"/>
              <a:gd name="connsiteX2" fmla="*/ 10689730 w 12240301"/>
              <a:gd name="connsiteY2" fmla="*/ 541210 h 699135"/>
              <a:gd name="connsiteX3" fmla="*/ 11730833 w 12240301"/>
              <a:gd name="connsiteY3" fmla="*/ 239694 h 699135"/>
              <a:gd name="connsiteX4" fmla="*/ 11664158 w 12240301"/>
              <a:gd name="connsiteY4" fmla="*/ 1569 h 699135"/>
              <a:gd name="connsiteX5" fmla="*/ 12240301 w 12240301"/>
              <a:gd name="connsiteY5" fmla="*/ 0 h 699135"/>
              <a:gd name="connsiteX6" fmla="*/ 12230776 w 12240301"/>
              <a:gd name="connsiteY6" fmla="*/ 699135 h 699135"/>
              <a:gd name="connsiteX7" fmla="*/ 3175 w 12240301"/>
              <a:gd name="connsiteY7" fmla="*/ 695960 h 699135"/>
              <a:gd name="connsiteX8" fmla="*/ 0 w 12240301"/>
              <a:gd name="connsiteY8" fmla="*/ 0 h 699135"/>
              <a:gd name="connsiteX0" fmla="*/ 0 w 12240301"/>
              <a:gd name="connsiteY0" fmla="*/ 4230 h 703365"/>
              <a:gd name="connsiteX1" fmla="*/ 10527888 w 12240301"/>
              <a:gd name="connsiteY1" fmla="*/ 0 h 703365"/>
              <a:gd name="connsiteX2" fmla="*/ 10689730 w 12240301"/>
              <a:gd name="connsiteY2" fmla="*/ 545440 h 703365"/>
              <a:gd name="connsiteX3" fmla="*/ 11730833 w 12240301"/>
              <a:gd name="connsiteY3" fmla="*/ 243924 h 703365"/>
              <a:gd name="connsiteX4" fmla="*/ 11664158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27888 w 12240301"/>
              <a:gd name="connsiteY1" fmla="*/ 0 h 703365"/>
              <a:gd name="connsiteX2" fmla="*/ 10689730 w 12240301"/>
              <a:gd name="connsiteY2" fmla="*/ 545440 h 703365"/>
              <a:gd name="connsiteX3" fmla="*/ 11730833 w 12240301"/>
              <a:gd name="connsiteY3" fmla="*/ 243924 h 703365"/>
              <a:gd name="connsiteX4" fmla="*/ 11670508 w 12240301"/>
              <a:gd name="connsiteY4" fmla="*/ 2624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781 h 703916"/>
              <a:gd name="connsiteX1" fmla="*/ 10527888 w 12240301"/>
              <a:gd name="connsiteY1" fmla="*/ 551 h 703916"/>
              <a:gd name="connsiteX2" fmla="*/ 10689730 w 12240301"/>
              <a:gd name="connsiteY2" fmla="*/ 545991 h 703916"/>
              <a:gd name="connsiteX3" fmla="*/ 11730833 w 12240301"/>
              <a:gd name="connsiteY3" fmla="*/ 244475 h 703916"/>
              <a:gd name="connsiteX4" fmla="*/ 11660983 w 12240301"/>
              <a:gd name="connsiteY4" fmla="*/ 0 h 703916"/>
              <a:gd name="connsiteX5" fmla="*/ 12240301 w 12240301"/>
              <a:gd name="connsiteY5" fmla="*/ 4781 h 703916"/>
              <a:gd name="connsiteX6" fmla="*/ 12230776 w 12240301"/>
              <a:gd name="connsiteY6" fmla="*/ 703916 h 703916"/>
              <a:gd name="connsiteX7" fmla="*/ 3175 w 12240301"/>
              <a:gd name="connsiteY7" fmla="*/ 700741 h 703916"/>
              <a:gd name="connsiteX8" fmla="*/ 0 w 12240301"/>
              <a:gd name="connsiteY8" fmla="*/ 4781 h 703916"/>
              <a:gd name="connsiteX0" fmla="*/ 0 w 12246651"/>
              <a:gd name="connsiteY0" fmla="*/ 1613 h 703916"/>
              <a:gd name="connsiteX1" fmla="*/ 10534238 w 12246651"/>
              <a:gd name="connsiteY1" fmla="*/ 551 h 703916"/>
              <a:gd name="connsiteX2" fmla="*/ 10696080 w 12246651"/>
              <a:gd name="connsiteY2" fmla="*/ 545991 h 703916"/>
              <a:gd name="connsiteX3" fmla="*/ 11737183 w 12246651"/>
              <a:gd name="connsiteY3" fmla="*/ 244475 h 703916"/>
              <a:gd name="connsiteX4" fmla="*/ 11667333 w 12246651"/>
              <a:gd name="connsiteY4" fmla="*/ 0 h 703916"/>
              <a:gd name="connsiteX5" fmla="*/ 12246651 w 12246651"/>
              <a:gd name="connsiteY5" fmla="*/ 4781 h 703916"/>
              <a:gd name="connsiteX6" fmla="*/ 12237126 w 12246651"/>
              <a:gd name="connsiteY6" fmla="*/ 703916 h 703916"/>
              <a:gd name="connsiteX7" fmla="*/ 9525 w 12246651"/>
              <a:gd name="connsiteY7" fmla="*/ 700741 h 703916"/>
              <a:gd name="connsiteX8" fmla="*/ 0 w 12246651"/>
              <a:gd name="connsiteY8" fmla="*/ 1613 h 70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6651" h="703916">
                <a:moveTo>
                  <a:pt x="0" y="1613"/>
                </a:moveTo>
                <a:cubicBezTo>
                  <a:pt x="5979" y="4005"/>
                  <a:pt x="10526858" y="3881"/>
                  <a:pt x="10534238" y="551"/>
                </a:cubicBezTo>
                <a:cubicBezTo>
                  <a:pt x="10543144" y="14621"/>
                  <a:pt x="10694373" y="540269"/>
                  <a:pt x="10696080" y="545991"/>
                </a:cubicBezTo>
                <a:lnTo>
                  <a:pt x="11737183" y="244475"/>
                </a:lnTo>
                <a:cubicBezTo>
                  <a:pt x="11734008" y="251883"/>
                  <a:pt x="11670508" y="2117"/>
                  <a:pt x="11667333" y="0"/>
                </a:cubicBezTo>
                <a:lnTo>
                  <a:pt x="12246651" y="4781"/>
                </a:lnTo>
                <a:cubicBezTo>
                  <a:pt x="12244534" y="236768"/>
                  <a:pt x="12239243" y="471929"/>
                  <a:pt x="12237126" y="703916"/>
                </a:cubicBezTo>
                <a:lnTo>
                  <a:pt x="9525" y="700741"/>
                </a:lnTo>
                <a:cubicBezTo>
                  <a:pt x="8467" y="469813"/>
                  <a:pt x="1058" y="232541"/>
                  <a:pt x="0" y="1613"/>
                </a:cubicBezTo>
                <a:close/>
              </a:path>
            </a:pathLst>
          </a:custGeom>
          <a:blipFill dpi="0" rotWithShape="1">
            <a:blip r:embed="rId3"/>
            <a:srcRect/>
            <a:stretch>
              <a:fillRect/>
            </a:stretch>
          </a:blipFill>
        </p:spPr>
        <p:txBody>
          <a:bodyPr wrap="none" lIns="0" tIns="0" rIns="0" bIns="0" anchor="ctr" anchorCtr="0"/>
          <a:lstStyle>
            <a:lvl1pPr marL="0" marR="0" indent="0" algn="l" defTabSz="914400" eaLnBrk="1" fontAlgn="auto" latinLnBrk="0" hangingPunct="1">
              <a:lnSpc>
                <a:spcPct val="100000"/>
              </a:lnSpc>
              <a:spcBef>
                <a:spcPts val="0"/>
              </a:spcBef>
              <a:spcAft>
                <a:spcPts val="0"/>
              </a:spcAft>
              <a:buClrTx/>
              <a:buSzTx/>
              <a:buFontTx/>
              <a:buNone/>
              <a:tabLst/>
              <a:defRPr lang="nl-NL" sz="100" b="0" i="0" smtClean="0">
                <a:solidFill>
                  <a:schemeClr val="accent2"/>
                </a:solidFill>
                <a:effectLst/>
                <a:latin typeface="Verdana" panose="020B0604030504040204" pitchFamily="34" charset="0"/>
                <a:ea typeface="Verdana" panose="020B0604030504040204" pitchFamily="34" charset="0"/>
                <a:cs typeface="Verdana" panose="020B060403050404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lang="nl-NL"/>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ActiZ - fotografie wit">
    <p:spTree>
      <p:nvGrpSpPr>
        <p:cNvPr id="1" name=""/>
        <p:cNvGrpSpPr/>
        <p:nvPr/>
      </p:nvGrpSpPr>
      <p:grpSpPr>
        <a:xfrm>
          <a:off x="0" y="0"/>
          <a:ext cx="0" cy="0"/>
          <a:chOff x="0" y="0"/>
          <a:chExt cx="0" cy="0"/>
        </a:xfrm>
      </p:grpSpPr>
      <p:sp>
        <p:nvSpPr>
          <p:cNvPr id="11" name="object 2">
            <a:extLst>
              <a:ext uri="{FF2B5EF4-FFF2-40B4-BE49-F238E27FC236}">
                <a16:creationId xmlns:a16="http://schemas.microsoft.com/office/drawing/2014/main" id="{E7BFF9A3-C20B-5441-A258-81EC3C6A3714}"/>
              </a:ext>
            </a:extLst>
          </p:cNvPr>
          <p:cNvSpPr/>
          <p:nvPr userDrawn="1"/>
        </p:nvSpPr>
        <p:spPr>
          <a:xfrm>
            <a:off x="7856795" y="0"/>
            <a:ext cx="4345305" cy="6858000"/>
          </a:xfrm>
          <a:custGeom>
            <a:avLst/>
            <a:gdLst/>
            <a:ahLst/>
            <a:cxnLst/>
            <a:rect l="l" t="t" r="r" b="b"/>
            <a:pathLst>
              <a:path w="4345305" h="6858000">
                <a:moveTo>
                  <a:pt x="4345203" y="0"/>
                </a:moveTo>
                <a:lnTo>
                  <a:pt x="0" y="126"/>
                </a:lnTo>
                <a:lnTo>
                  <a:pt x="1929599" y="6857923"/>
                </a:lnTo>
                <a:lnTo>
                  <a:pt x="4345203" y="6857923"/>
                </a:lnTo>
                <a:lnTo>
                  <a:pt x="4345203" y="0"/>
                </a:lnTo>
                <a:close/>
              </a:path>
            </a:pathLst>
          </a:custGeom>
          <a:solidFill>
            <a:schemeClr val="bg1"/>
          </a:solidFill>
        </p:spPr>
        <p:txBody>
          <a:bodyPr wrap="square" lIns="0" tIns="0" rIns="0" bIns="0" rtlCol="0"/>
          <a:lstStyle/>
          <a:p>
            <a:endParaRPr>
              <a:solidFill>
                <a:schemeClr val="accent2"/>
              </a:solidFill>
            </a:endParaRPr>
          </a:p>
        </p:txBody>
      </p:sp>
      <p:pic>
        <p:nvPicPr>
          <p:cNvPr id="7" name="Afbeelding 6">
            <a:extLst>
              <a:ext uri="{FF2B5EF4-FFF2-40B4-BE49-F238E27FC236}">
                <a16:creationId xmlns:a16="http://schemas.microsoft.com/office/drawing/2014/main" id="{5DE52750-A7EE-EB43-8048-DB8311FE1D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4409" y="0"/>
            <a:ext cx="1897591" cy="1890000"/>
          </a:xfrm>
          <a:prstGeom prst="rect">
            <a:avLst/>
          </a:prstGeom>
        </p:spPr>
      </p:pic>
      <p:sp>
        <p:nvSpPr>
          <p:cNvPr id="8" name="Tijdelijke aanduiding voor tekst 9">
            <a:extLst>
              <a:ext uri="{FF2B5EF4-FFF2-40B4-BE49-F238E27FC236}">
                <a16:creationId xmlns:a16="http://schemas.microsoft.com/office/drawing/2014/main" id="{7D22473F-83E0-F14C-B1B6-C2AEA81577FF}"/>
              </a:ext>
            </a:extLst>
          </p:cNvPr>
          <p:cNvSpPr>
            <a:spLocks noGrp="1"/>
          </p:cNvSpPr>
          <p:nvPr>
            <p:ph type="body" sz="quarter" idx="10"/>
          </p:nvPr>
        </p:nvSpPr>
        <p:spPr>
          <a:xfrm>
            <a:off x="8839200" y="2057400"/>
            <a:ext cx="2895600" cy="3078001"/>
          </a:xfrm>
          <a:custGeom>
            <a:avLst/>
            <a:gdLst>
              <a:gd name="connsiteX0" fmla="*/ 0 w 2286000"/>
              <a:gd name="connsiteY0" fmla="*/ 0 h 3078001"/>
              <a:gd name="connsiteX1" fmla="*/ 2286000 w 2286000"/>
              <a:gd name="connsiteY1" fmla="*/ 0 h 3078001"/>
              <a:gd name="connsiteX2" fmla="*/ 2286000 w 2286000"/>
              <a:gd name="connsiteY2" fmla="*/ 3078001 h 3078001"/>
              <a:gd name="connsiteX3" fmla="*/ 0 w 2286000"/>
              <a:gd name="connsiteY3" fmla="*/ 3078001 h 3078001"/>
              <a:gd name="connsiteX4" fmla="*/ 0 w 2286000"/>
              <a:gd name="connsiteY4" fmla="*/ 0 h 3078001"/>
              <a:gd name="connsiteX0" fmla="*/ 0 w 3057896"/>
              <a:gd name="connsiteY0" fmla="*/ 23751 h 3078001"/>
              <a:gd name="connsiteX1" fmla="*/ 3057896 w 3057896"/>
              <a:gd name="connsiteY1" fmla="*/ 0 h 3078001"/>
              <a:gd name="connsiteX2" fmla="*/ 3057896 w 3057896"/>
              <a:gd name="connsiteY2" fmla="*/ 3078001 h 3078001"/>
              <a:gd name="connsiteX3" fmla="*/ 771896 w 3057896"/>
              <a:gd name="connsiteY3" fmla="*/ 3078001 h 3078001"/>
              <a:gd name="connsiteX4" fmla="*/ 0 w 3057896"/>
              <a:gd name="connsiteY4" fmla="*/ 23751 h 307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896" h="3078001">
                <a:moveTo>
                  <a:pt x="0" y="23751"/>
                </a:moveTo>
                <a:lnTo>
                  <a:pt x="3057896" y="0"/>
                </a:lnTo>
                <a:lnTo>
                  <a:pt x="3057896" y="3078001"/>
                </a:lnTo>
                <a:lnTo>
                  <a:pt x="771896" y="3078001"/>
                </a:lnTo>
                <a:lnTo>
                  <a:pt x="0" y="23751"/>
                </a:lnTo>
                <a:close/>
              </a:path>
            </a:pathLst>
          </a:custGeom>
        </p:spPr>
        <p:txBody>
          <a:bodyPr lIns="0" tIns="0" rIns="0" bIns="0" anchor="t" anchorCtr="0">
            <a:noAutofit/>
          </a:bodyPr>
          <a:lstStyle>
            <a:lvl1pPr algn="r">
              <a:defRPr sz="26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a:t>Klikken om de tekststijl van het model te bewerken</a:t>
            </a:r>
          </a:p>
        </p:txBody>
      </p:sp>
      <p:sp>
        <p:nvSpPr>
          <p:cNvPr id="6" name="Tijdelijke aanduiding voor afbeelding 3">
            <a:extLst>
              <a:ext uri="{FF2B5EF4-FFF2-40B4-BE49-F238E27FC236}">
                <a16:creationId xmlns:a16="http://schemas.microsoft.com/office/drawing/2014/main" id="{7E4C469B-BD42-3947-84EF-A388AB55D6DF}"/>
              </a:ext>
            </a:extLst>
          </p:cNvPr>
          <p:cNvSpPr>
            <a:spLocks noGrp="1"/>
          </p:cNvSpPr>
          <p:nvPr>
            <p:ph type="pic" sz="quarter" idx="11"/>
          </p:nvPr>
        </p:nvSpPr>
        <p:spPr>
          <a:xfrm>
            <a:off x="0" y="0"/>
            <a:ext cx="9779117" cy="6885051"/>
          </a:xfrm>
          <a:custGeom>
            <a:avLst/>
            <a:gdLst>
              <a:gd name="connsiteX0" fmla="*/ 0 w 11201400"/>
              <a:gd name="connsiteY0" fmla="*/ 0 h 6848475"/>
              <a:gd name="connsiteX1" fmla="*/ 11201400 w 11201400"/>
              <a:gd name="connsiteY1" fmla="*/ 0 h 6848475"/>
              <a:gd name="connsiteX2" fmla="*/ 11201400 w 11201400"/>
              <a:gd name="connsiteY2" fmla="*/ 6848475 h 6848475"/>
              <a:gd name="connsiteX3" fmla="*/ 0 w 11201400"/>
              <a:gd name="connsiteY3" fmla="*/ 6848475 h 6848475"/>
              <a:gd name="connsiteX4" fmla="*/ 0 w 11201400"/>
              <a:gd name="connsiteY4" fmla="*/ 0 h 6848475"/>
              <a:gd name="connsiteX0" fmla="*/ 0 w 11201400"/>
              <a:gd name="connsiteY0" fmla="*/ 11875 h 6860350"/>
              <a:gd name="connsiteX1" fmla="*/ 8956963 w 11201400"/>
              <a:gd name="connsiteY1" fmla="*/ 0 h 6860350"/>
              <a:gd name="connsiteX2" fmla="*/ 11201400 w 11201400"/>
              <a:gd name="connsiteY2" fmla="*/ 6860350 h 6860350"/>
              <a:gd name="connsiteX3" fmla="*/ 0 w 11201400"/>
              <a:gd name="connsiteY3" fmla="*/ 6860350 h 6860350"/>
              <a:gd name="connsiteX4" fmla="*/ 0 w 11201400"/>
              <a:gd name="connsiteY4" fmla="*/ 11875 h 6860350"/>
              <a:gd name="connsiteX0" fmla="*/ 0 w 11201400"/>
              <a:gd name="connsiteY0" fmla="*/ 0 h 6848475"/>
              <a:gd name="connsiteX1" fmla="*/ 9253846 w 11201400"/>
              <a:gd name="connsiteY1" fmla="*/ 0 h 6848475"/>
              <a:gd name="connsiteX2" fmla="*/ 11201400 w 11201400"/>
              <a:gd name="connsiteY2" fmla="*/ 6848475 h 6848475"/>
              <a:gd name="connsiteX3" fmla="*/ 0 w 11201400"/>
              <a:gd name="connsiteY3" fmla="*/ 6848475 h 6848475"/>
              <a:gd name="connsiteX4" fmla="*/ 0 w 11201400"/>
              <a:gd name="connsiteY4" fmla="*/ 0 h 6848475"/>
              <a:gd name="connsiteX0" fmla="*/ 0 w 11201400"/>
              <a:gd name="connsiteY0" fmla="*/ 0 h 6848475"/>
              <a:gd name="connsiteX1" fmla="*/ 7888184 w 11201400"/>
              <a:gd name="connsiteY1" fmla="*/ 11876 h 6848475"/>
              <a:gd name="connsiteX2" fmla="*/ 11201400 w 11201400"/>
              <a:gd name="connsiteY2" fmla="*/ 6848475 h 6848475"/>
              <a:gd name="connsiteX3" fmla="*/ 0 w 11201400"/>
              <a:gd name="connsiteY3" fmla="*/ 6848475 h 6848475"/>
              <a:gd name="connsiteX4" fmla="*/ 0 w 11201400"/>
              <a:gd name="connsiteY4" fmla="*/ 0 h 6848475"/>
              <a:gd name="connsiteX0" fmla="*/ 0 w 9764486"/>
              <a:gd name="connsiteY0" fmla="*/ 0 h 6848475"/>
              <a:gd name="connsiteX1" fmla="*/ 7888184 w 9764486"/>
              <a:gd name="connsiteY1" fmla="*/ 11876 h 6848475"/>
              <a:gd name="connsiteX2" fmla="*/ 9764486 w 9764486"/>
              <a:gd name="connsiteY2" fmla="*/ 6848475 h 6848475"/>
              <a:gd name="connsiteX3" fmla="*/ 0 w 9764486"/>
              <a:gd name="connsiteY3" fmla="*/ 6848475 h 6848475"/>
              <a:gd name="connsiteX4" fmla="*/ 0 w 9764486"/>
              <a:gd name="connsiteY4" fmla="*/ 0 h 6848475"/>
              <a:gd name="connsiteX0" fmla="*/ 0 w 9764486"/>
              <a:gd name="connsiteY0" fmla="*/ 0 h 6848475"/>
              <a:gd name="connsiteX1" fmla="*/ 7864433 w 9764486"/>
              <a:gd name="connsiteY1" fmla="*/ 11876 h 6848475"/>
              <a:gd name="connsiteX2" fmla="*/ 9764486 w 9764486"/>
              <a:gd name="connsiteY2" fmla="*/ 6848475 h 6848475"/>
              <a:gd name="connsiteX3" fmla="*/ 0 w 9764486"/>
              <a:gd name="connsiteY3" fmla="*/ 6848475 h 6848475"/>
              <a:gd name="connsiteX4" fmla="*/ 0 w 9764486"/>
              <a:gd name="connsiteY4" fmla="*/ 0 h 6848475"/>
              <a:gd name="connsiteX0" fmla="*/ 0 w 9764486"/>
              <a:gd name="connsiteY0" fmla="*/ 0 h 6848475"/>
              <a:gd name="connsiteX1" fmla="*/ 7864433 w 9764486"/>
              <a:gd name="connsiteY1" fmla="*/ 0 h 6848475"/>
              <a:gd name="connsiteX2" fmla="*/ 9764486 w 9764486"/>
              <a:gd name="connsiteY2" fmla="*/ 6848475 h 6848475"/>
              <a:gd name="connsiteX3" fmla="*/ 0 w 9764486"/>
              <a:gd name="connsiteY3" fmla="*/ 6848475 h 6848475"/>
              <a:gd name="connsiteX4" fmla="*/ 0 w 9764486"/>
              <a:gd name="connsiteY4" fmla="*/ 0 h 6848475"/>
              <a:gd name="connsiteX0" fmla="*/ 14631 w 9779117"/>
              <a:gd name="connsiteY0" fmla="*/ 0 h 6863105"/>
              <a:gd name="connsiteX1" fmla="*/ 7879064 w 9779117"/>
              <a:gd name="connsiteY1" fmla="*/ 0 h 6863105"/>
              <a:gd name="connsiteX2" fmla="*/ 9779117 w 9779117"/>
              <a:gd name="connsiteY2" fmla="*/ 6848475 h 6863105"/>
              <a:gd name="connsiteX3" fmla="*/ 0 w 9779117"/>
              <a:gd name="connsiteY3" fmla="*/ 6863105 h 6863105"/>
              <a:gd name="connsiteX4" fmla="*/ 14631 w 9779117"/>
              <a:gd name="connsiteY4" fmla="*/ 0 h 6863105"/>
              <a:gd name="connsiteX0" fmla="*/ 14631 w 9779117"/>
              <a:gd name="connsiteY0" fmla="*/ 0 h 6870420"/>
              <a:gd name="connsiteX1" fmla="*/ 7879064 w 9779117"/>
              <a:gd name="connsiteY1" fmla="*/ 0 h 6870420"/>
              <a:gd name="connsiteX2" fmla="*/ 9779117 w 9779117"/>
              <a:gd name="connsiteY2" fmla="*/ 6870420 h 6870420"/>
              <a:gd name="connsiteX3" fmla="*/ 0 w 9779117"/>
              <a:gd name="connsiteY3" fmla="*/ 6863105 h 6870420"/>
              <a:gd name="connsiteX4" fmla="*/ 14631 w 9779117"/>
              <a:gd name="connsiteY4" fmla="*/ 0 h 6870420"/>
              <a:gd name="connsiteX0" fmla="*/ 1 w 9779117"/>
              <a:gd name="connsiteY0" fmla="*/ 0 h 6885050"/>
              <a:gd name="connsiteX1" fmla="*/ 7879064 w 9779117"/>
              <a:gd name="connsiteY1" fmla="*/ 14630 h 6885050"/>
              <a:gd name="connsiteX2" fmla="*/ 9779117 w 9779117"/>
              <a:gd name="connsiteY2" fmla="*/ 6885050 h 6885050"/>
              <a:gd name="connsiteX3" fmla="*/ 0 w 9779117"/>
              <a:gd name="connsiteY3" fmla="*/ 6877735 h 6885050"/>
              <a:gd name="connsiteX4" fmla="*/ 1 w 9779117"/>
              <a:gd name="connsiteY4" fmla="*/ 0 h 6885050"/>
              <a:gd name="connsiteX0" fmla="*/ 1 w 9779117"/>
              <a:gd name="connsiteY0" fmla="*/ 1 h 6885051"/>
              <a:gd name="connsiteX1" fmla="*/ 7879064 w 9779117"/>
              <a:gd name="connsiteY1" fmla="*/ 0 h 6885051"/>
              <a:gd name="connsiteX2" fmla="*/ 9779117 w 9779117"/>
              <a:gd name="connsiteY2" fmla="*/ 6885051 h 6885051"/>
              <a:gd name="connsiteX3" fmla="*/ 0 w 9779117"/>
              <a:gd name="connsiteY3" fmla="*/ 6877736 h 6885051"/>
              <a:gd name="connsiteX4" fmla="*/ 1 w 9779117"/>
              <a:gd name="connsiteY4" fmla="*/ 1 h 6885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9117" h="6885051">
                <a:moveTo>
                  <a:pt x="1" y="1"/>
                </a:moveTo>
                <a:lnTo>
                  <a:pt x="7879064" y="0"/>
                </a:lnTo>
                <a:lnTo>
                  <a:pt x="9779117" y="6885051"/>
                </a:lnTo>
                <a:lnTo>
                  <a:pt x="0" y="6877736"/>
                </a:lnTo>
                <a:cubicBezTo>
                  <a:pt x="0" y="4585158"/>
                  <a:pt x="1" y="2292579"/>
                  <a:pt x="1" y="1"/>
                </a:cubicBezTo>
                <a:close/>
              </a:path>
            </a:pathLst>
          </a:custGeom>
          <a:solidFill>
            <a:schemeClr val="bg1">
              <a:lumMod val="95000"/>
            </a:schemeClr>
          </a:solidFill>
        </p:spPr>
        <p:txBody>
          <a:bodyPr anchor="ctr" anchorCtr="0"/>
          <a:lstStyle>
            <a:lvl1pPr algn="ctr">
              <a:defRPr/>
            </a:lvl1pPr>
          </a:lstStyle>
          <a:p>
            <a:endParaRPr lang="nl-NL"/>
          </a:p>
        </p:txBody>
      </p:sp>
    </p:spTree>
    <p:extLst>
      <p:ext uri="{BB962C8B-B14F-4D97-AF65-F5344CB8AC3E}">
        <p14:creationId xmlns:p14="http://schemas.microsoft.com/office/powerpoint/2010/main" val="243493634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ctiZ - fotografie geel">
    <p:spTree>
      <p:nvGrpSpPr>
        <p:cNvPr id="1" name=""/>
        <p:cNvGrpSpPr/>
        <p:nvPr/>
      </p:nvGrpSpPr>
      <p:grpSpPr>
        <a:xfrm>
          <a:off x="0" y="0"/>
          <a:ext cx="0" cy="0"/>
          <a:chOff x="0" y="0"/>
          <a:chExt cx="0" cy="0"/>
        </a:xfrm>
      </p:grpSpPr>
      <p:sp>
        <p:nvSpPr>
          <p:cNvPr id="11" name="object 2">
            <a:extLst>
              <a:ext uri="{FF2B5EF4-FFF2-40B4-BE49-F238E27FC236}">
                <a16:creationId xmlns:a16="http://schemas.microsoft.com/office/drawing/2014/main" id="{E7BFF9A3-C20B-5441-A258-81EC3C6A3714}"/>
              </a:ext>
            </a:extLst>
          </p:cNvPr>
          <p:cNvSpPr/>
          <p:nvPr userDrawn="1"/>
        </p:nvSpPr>
        <p:spPr>
          <a:xfrm>
            <a:off x="7846695" y="0"/>
            <a:ext cx="4345305" cy="6858000"/>
          </a:xfrm>
          <a:custGeom>
            <a:avLst/>
            <a:gdLst/>
            <a:ahLst/>
            <a:cxnLst/>
            <a:rect l="l" t="t" r="r" b="b"/>
            <a:pathLst>
              <a:path w="4345305" h="6858000">
                <a:moveTo>
                  <a:pt x="4345203" y="0"/>
                </a:moveTo>
                <a:lnTo>
                  <a:pt x="0" y="126"/>
                </a:lnTo>
                <a:lnTo>
                  <a:pt x="1929599" y="6857923"/>
                </a:lnTo>
                <a:lnTo>
                  <a:pt x="4345203" y="6857923"/>
                </a:lnTo>
                <a:lnTo>
                  <a:pt x="4345203" y="0"/>
                </a:lnTo>
                <a:close/>
              </a:path>
            </a:pathLst>
          </a:custGeom>
          <a:solidFill>
            <a:srgbClr val="FFCF86"/>
          </a:solidFill>
        </p:spPr>
        <p:txBody>
          <a:bodyPr wrap="square" lIns="0" tIns="0" rIns="0" bIns="0" rtlCol="0"/>
          <a:lstStyle/>
          <a:p>
            <a:endParaRPr/>
          </a:p>
        </p:txBody>
      </p:sp>
      <p:pic>
        <p:nvPicPr>
          <p:cNvPr id="7" name="Afbeelding 6">
            <a:extLst>
              <a:ext uri="{FF2B5EF4-FFF2-40B4-BE49-F238E27FC236}">
                <a16:creationId xmlns:a16="http://schemas.microsoft.com/office/drawing/2014/main" id="{5DE52750-A7EE-EB43-8048-DB8311FE1D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4409" y="0"/>
            <a:ext cx="1897591" cy="1890000"/>
          </a:xfrm>
          <a:prstGeom prst="rect">
            <a:avLst/>
          </a:prstGeom>
        </p:spPr>
      </p:pic>
      <p:sp>
        <p:nvSpPr>
          <p:cNvPr id="6" name="Tijdelijke aanduiding voor tekst 9">
            <a:extLst>
              <a:ext uri="{FF2B5EF4-FFF2-40B4-BE49-F238E27FC236}">
                <a16:creationId xmlns:a16="http://schemas.microsoft.com/office/drawing/2014/main" id="{3CBCC443-07E9-7D4F-89D6-72D0F0ED3802}"/>
              </a:ext>
            </a:extLst>
          </p:cNvPr>
          <p:cNvSpPr>
            <a:spLocks noGrp="1"/>
          </p:cNvSpPr>
          <p:nvPr>
            <p:ph type="body" sz="quarter" idx="10"/>
          </p:nvPr>
        </p:nvSpPr>
        <p:spPr>
          <a:xfrm>
            <a:off x="8839200" y="2057400"/>
            <a:ext cx="2895600" cy="3078001"/>
          </a:xfrm>
          <a:custGeom>
            <a:avLst/>
            <a:gdLst>
              <a:gd name="connsiteX0" fmla="*/ 0 w 2286000"/>
              <a:gd name="connsiteY0" fmla="*/ 0 h 3078001"/>
              <a:gd name="connsiteX1" fmla="*/ 2286000 w 2286000"/>
              <a:gd name="connsiteY1" fmla="*/ 0 h 3078001"/>
              <a:gd name="connsiteX2" fmla="*/ 2286000 w 2286000"/>
              <a:gd name="connsiteY2" fmla="*/ 3078001 h 3078001"/>
              <a:gd name="connsiteX3" fmla="*/ 0 w 2286000"/>
              <a:gd name="connsiteY3" fmla="*/ 3078001 h 3078001"/>
              <a:gd name="connsiteX4" fmla="*/ 0 w 2286000"/>
              <a:gd name="connsiteY4" fmla="*/ 0 h 3078001"/>
              <a:gd name="connsiteX0" fmla="*/ 0 w 3057896"/>
              <a:gd name="connsiteY0" fmla="*/ 23751 h 3078001"/>
              <a:gd name="connsiteX1" fmla="*/ 3057896 w 3057896"/>
              <a:gd name="connsiteY1" fmla="*/ 0 h 3078001"/>
              <a:gd name="connsiteX2" fmla="*/ 3057896 w 3057896"/>
              <a:gd name="connsiteY2" fmla="*/ 3078001 h 3078001"/>
              <a:gd name="connsiteX3" fmla="*/ 771896 w 3057896"/>
              <a:gd name="connsiteY3" fmla="*/ 3078001 h 3078001"/>
              <a:gd name="connsiteX4" fmla="*/ 0 w 3057896"/>
              <a:gd name="connsiteY4" fmla="*/ 23751 h 307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896" h="3078001">
                <a:moveTo>
                  <a:pt x="0" y="23751"/>
                </a:moveTo>
                <a:lnTo>
                  <a:pt x="3057896" y="0"/>
                </a:lnTo>
                <a:lnTo>
                  <a:pt x="3057896" y="3078001"/>
                </a:lnTo>
                <a:lnTo>
                  <a:pt x="771896" y="3078001"/>
                </a:lnTo>
                <a:lnTo>
                  <a:pt x="0" y="23751"/>
                </a:lnTo>
                <a:close/>
              </a:path>
            </a:pathLst>
          </a:custGeom>
        </p:spPr>
        <p:txBody>
          <a:bodyPr lIns="0" tIns="0" rIns="0" bIns="0" anchor="t" anchorCtr="0">
            <a:noAutofit/>
          </a:bodyPr>
          <a:lstStyle>
            <a:lvl1pPr algn="r">
              <a:defRPr sz="26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a:t>Klikken om de tekststijl van het model te bewerken</a:t>
            </a:r>
          </a:p>
        </p:txBody>
      </p:sp>
      <p:sp>
        <p:nvSpPr>
          <p:cNvPr id="9" name="Tijdelijke aanduiding voor afbeelding 3">
            <a:extLst>
              <a:ext uri="{FF2B5EF4-FFF2-40B4-BE49-F238E27FC236}">
                <a16:creationId xmlns:a16="http://schemas.microsoft.com/office/drawing/2014/main" id="{E25A10F3-8783-6B49-83F4-F869E798877E}"/>
              </a:ext>
            </a:extLst>
          </p:cNvPr>
          <p:cNvSpPr>
            <a:spLocks noGrp="1"/>
          </p:cNvSpPr>
          <p:nvPr>
            <p:ph type="pic" sz="quarter" idx="11"/>
          </p:nvPr>
        </p:nvSpPr>
        <p:spPr>
          <a:xfrm>
            <a:off x="0" y="0"/>
            <a:ext cx="9779117" cy="6885051"/>
          </a:xfrm>
          <a:custGeom>
            <a:avLst/>
            <a:gdLst>
              <a:gd name="connsiteX0" fmla="*/ 0 w 11201400"/>
              <a:gd name="connsiteY0" fmla="*/ 0 h 6848475"/>
              <a:gd name="connsiteX1" fmla="*/ 11201400 w 11201400"/>
              <a:gd name="connsiteY1" fmla="*/ 0 h 6848475"/>
              <a:gd name="connsiteX2" fmla="*/ 11201400 w 11201400"/>
              <a:gd name="connsiteY2" fmla="*/ 6848475 h 6848475"/>
              <a:gd name="connsiteX3" fmla="*/ 0 w 11201400"/>
              <a:gd name="connsiteY3" fmla="*/ 6848475 h 6848475"/>
              <a:gd name="connsiteX4" fmla="*/ 0 w 11201400"/>
              <a:gd name="connsiteY4" fmla="*/ 0 h 6848475"/>
              <a:gd name="connsiteX0" fmla="*/ 0 w 11201400"/>
              <a:gd name="connsiteY0" fmla="*/ 11875 h 6860350"/>
              <a:gd name="connsiteX1" fmla="*/ 8956963 w 11201400"/>
              <a:gd name="connsiteY1" fmla="*/ 0 h 6860350"/>
              <a:gd name="connsiteX2" fmla="*/ 11201400 w 11201400"/>
              <a:gd name="connsiteY2" fmla="*/ 6860350 h 6860350"/>
              <a:gd name="connsiteX3" fmla="*/ 0 w 11201400"/>
              <a:gd name="connsiteY3" fmla="*/ 6860350 h 6860350"/>
              <a:gd name="connsiteX4" fmla="*/ 0 w 11201400"/>
              <a:gd name="connsiteY4" fmla="*/ 11875 h 6860350"/>
              <a:gd name="connsiteX0" fmla="*/ 0 w 11201400"/>
              <a:gd name="connsiteY0" fmla="*/ 0 h 6848475"/>
              <a:gd name="connsiteX1" fmla="*/ 9253846 w 11201400"/>
              <a:gd name="connsiteY1" fmla="*/ 0 h 6848475"/>
              <a:gd name="connsiteX2" fmla="*/ 11201400 w 11201400"/>
              <a:gd name="connsiteY2" fmla="*/ 6848475 h 6848475"/>
              <a:gd name="connsiteX3" fmla="*/ 0 w 11201400"/>
              <a:gd name="connsiteY3" fmla="*/ 6848475 h 6848475"/>
              <a:gd name="connsiteX4" fmla="*/ 0 w 11201400"/>
              <a:gd name="connsiteY4" fmla="*/ 0 h 6848475"/>
              <a:gd name="connsiteX0" fmla="*/ 0 w 11201400"/>
              <a:gd name="connsiteY0" fmla="*/ 0 h 6848475"/>
              <a:gd name="connsiteX1" fmla="*/ 7888184 w 11201400"/>
              <a:gd name="connsiteY1" fmla="*/ 11876 h 6848475"/>
              <a:gd name="connsiteX2" fmla="*/ 11201400 w 11201400"/>
              <a:gd name="connsiteY2" fmla="*/ 6848475 h 6848475"/>
              <a:gd name="connsiteX3" fmla="*/ 0 w 11201400"/>
              <a:gd name="connsiteY3" fmla="*/ 6848475 h 6848475"/>
              <a:gd name="connsiteX4" fmla="*/ 0 w 11201400"/>
              <a:gd name="connsiteY4" fmla="*/ 0 h 6848475"/>
              <a:gd name="connsiteX0" fmla="*/ 0 w 9764486"/>
              <a:gd name="connsiteY0" fmla="*/ 0 h 6848475"/>
              <a:gd name="connsiteX1" fmla="*/ 7888184 w 9764486"/>
              <a:gd name="connsiteY1" fmla="*/ 11876 h 6848475"/>
              <a:gd name="connsiteX2" fmla="*/ 9764486 w 9764486"/>
              <a:gd name="connsiteY2" fmla="*/ 6848475 h 6848475"/>
              <a:gd name="connsiteX3" fmla="*/ 0 w 9764486"/>
              <a:gd name="connsiteY3" fmla="*/ 6848475 h 6848475"/>
              <a:gd name="connsiteX4" fmla="*/ 0 w 9764486"/>
              <a:gd name="connsiteY4" fmla="*/ 0 h 6848475"/>
              <a:gd name="connsiteX0" fmla="*/ 0 w 9764486"/>
              <a:gd name="connsiteY0" fmla="*/ 0 h 6848475"/>
              <a:gd name="connsiteX1" fmla="*/ 7864433 w 9764486"/>
              <a:gd name="connsiteY1" fmla="*/ 11876 h 6848475"/>
              <a:gd name="connsiteX2" fmla="*/ 9764486 w 9764486"/>
              <a:gd name="connsiteY2" fmla="*/ 6848475 h 6848475"/>
              <a:gd name="connsiteX3" fmla="*/ 0 w 9764486"/>
              <a:gd name="connsiteY3" fmla="*/ 6848475 h 6848475"/>
              <a:gd name="connsiteX4" fmla="*/ 0 w 9764486"/>
              <a:gd name="connsiteY4" fmla="*/ 0 h 6848475"/>
              <a:gd name="connsiteX0" fmla="*/ 0 w 9764486"/>
              <a:gd name="connsiteY0" fmla="*/ 0 h 6848475"/>
              <a:gd name="connsiteX1" fmla="*/ 7864433 w 9764486"/>
              <a:gd name="connsiteY1" fmla="*/ 0 h 6848475"/>
              <a:gd name="connsiteX2" fmla="*/ 9764486 w 9764486"/>
              <a:gd name="connsiteY2" fmla="*/ 6848475 h 6848475"/>
              <a:gd name="connsiteX3" fmla="*/ 0 w 9764486"/>
              <a:gd name="connsiteY3" fmla="*/ 6848475 h 6848475"/>
              <a:gd name="connsiteX4" fmla="*/ 0 w 9764486"/>
              <a:gd name="connsiteY4" fmla="*/ 0 h 6848475"/>
              <a:gd name="connsiteX0" fmla="*/ 14631 w 9779117"/>
              <a:gd name="connsiteY0" fmla="*/ 0 h 6863105"/>
              <a:gd name="connsiteX1" fmla="*/ 7879064 w 9779117"/>
              <a:gd name="connsiteY1" fmla="*/ 0 h 6863105"/>
              <a:gd name="connsiteX2" fmla="*/ 9779117 w 9779117"/>
              <a:gd name="connsiteY2" fmla="*/ 6848475 h 6863105"/>
              <a:gd name="connsiteX3" fmla="*/ 0 w 9779117"/>
              <a:gd name="connsiteY3" fmla="*/ 6863105 h 6863105"/>
              <a:gd name="connsiteX4" fmla="*/ 14631 w 9779117"/>
              <a:gd name="connsiteY4" fmla="*/ 0 h 6863105"/>
              <a:gd name="connsiteX0" fmla="*/ 14631 w 9779117"/>
              <a:gd name="connsiteY0" fmla="*/ 0 h 6870420"/>
              <a:gd name="connsiteX1" fmla="*/ 7879064 w 9779117"/>
              <a:gd name="connsiteY1" fmla="*/ 0 h 6870420"/>
              <a:gd name="connsiteX2" fmla="*/ 9779117 w 9779117"/>
              <a:gd name="connsiteY2" fmla="*/ 6870420 h 6870420"/>
              <a:gd name="connsiteX3" fmla="*/ 0 w 9779117"/>
              <a:gd name="connsiteY3" fmla="*/ 6863105 h 6870420"/>
              <a:gd name="connsiteX4" fmla="*/ 14631 w 9779117"/>
              <a:gd name="connsiteY4" fmla="*/ 0 h 6870420"/>
              <a:gd name="connsiteX0" fmla="*/ 1 w 9779117"/>
              <a:gd name="connsiteY0" fmla="*/ 0 h 6885050"/>
              <a:gd name="connsiteX1" fmla="*/ 7879064 w 9779117"/>
              <a:gd name="connsiteY1" fmla="*/ 14630 h 6885050"/>
              <a:gd name="connsiteX2" fmla="*/ 9779117 w 9779117"/>
              <a:gd name="connsiteY2" fmla="*/ 6885050 h 6885050"/>
              <a:gd name="connsiteX3" fmla="*/ 0 w 9779117"/>
              <a:gd name="connsiteY3" fmla="*/ 6877735 h 6885050"/>
              <a:gd name="connsiteX4" fmla="*/ 1 w 9779117"/>
              <a:gd name="connsiteY4" fmla="*/ 0 h 6885050"/>
              <a:gd name="connsiteX0" fmla="*/ 1 w 9779117"/>
              <a:gd name="connsiteY0" fmla="*/ 1 h 6885051"/>
              <a:gd name="connsiteX1" fmla="*/ 7879064 w 9779117"/>
              <a:gd name="connsiteY1" fmla="*/ 0 h 6885051"/>
              <a:gd name="connsiteX2" fmla="*/ 9779117 w 9779117"/>
              <a:gd name="connsiteY2" fmla="*/ 6885051 h 6885051"/>
              <a:gd name="connsiteX3" fmla="*/ 0 w 9779117"/>
              <a:gd name="connsiteY3" fmla="*/ 6877736 h 6885051"/>
              <a:gd name="connsiteX4" fmla="*/ 1 w 9779117"/>
              <a:gd name="connsiteY4" fmla="*/ 1 h 6885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9117" h="6885051">
                <a:moveTo>
                  <a:pt x="1" y="1"/>
                </a:moveTo>
                <a:lnTo>
                  <a:pt x="7879064" y="0"/>
                </a:lnTo>
                <a:lnTo>
                  <a:pt x="9779117" y="6885051"/>
                </a:lnTo>
                <a:lnTo>
                  <a:pt x="0" y="6877736"/>
                </a:lnTo>
                <a:cubicBezTo>
                  <a:pt x="0" y="4585158"/>
                  <a:pt x="1" y="2292579"/>
                  <a:pt x="1" y="1"/>
                </a:cubicBezTo>
                <a:close/>
              </a:path>
            </a:pathLst>
          </a:custGeom>
          <a:solidFill>
            <a:schemeClr val="bg1">
              <a:lumMod val="95000"/>
            </a:schemeClr>
          </a:solidFill>
        </p:spPr>
        <p:txBody>
          <a:bodyPr anchor="ctr" anchorCtr="0"/>
          <a:lstStyle>
            <a:lvl1pPr algn="ctr">
              <a:defRPr/>
            </a:lvl1pPr>
          </a:lstStyle>
          <a:p>
            <a:endParaRPr lang="nl-NL"/>
          </a:p>
        </p:txBody>
      </p:sp>
    </p:spTree>
    <p:extLst>
      <p:ext uri="{BB962C8B-B14F-4D97-AF65-F5344CB8AC3E}">
        <p14:creationId xmlns:p14="http://schemas.microsoft.com/office/powerpoint/2010/main" val="335634677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ctiZ - fotografie paars">
    <p:spTree>
      <p:nvGrpSpPr>
        <p:cNvPr id="1" name=""/>
        <p:cNvGrpSpPr/>
        <p:nvPr/>
      </p:nvGrpSpPr>
      <p:grpSpPr>
        <a:xfrm>
          <a:off x="0" y="0"/>
          <a:ext cx="0" cy="0"/>
          <a:chOff x="0" y="0"/>
          <a:chExt cx="0" cy="0"/>
        </a:xfrm>
      </p:grpSpPr>
      <p:sp>
        <p:nvSpPr>
          <p:cNvPr id="11" name="object 2">
            <a:extLst>
              <a:ext uri="{FF2B5EF4-FFF2-40B4-BE49-F238E27FC236}">
                <a16:creationId xmlns:a16="http://schemas.microsoft.com/office/drawing/2014/main" id="{E7BFF9A3-C20B-5441-A258-81EC3C6A3714}"/>
              </a:ext>
            </a:extLst>
          </p:cNvPr>
          <p:cNvSpPr/>
          <p:nvPr userDrawn="1"/>
        </p:nvSpPr>
        <p:spPr>
          <a:xfrm>
            <a:off x="7847997" y="0"/>
            <a:ext cx="4345305" cy="6858000"/>
          </a:xfrm>
          <a:custGeom>
            <a:avLst/>
            <a:gdLst/>
            <a:ahLst/>
            <a:cxnLst/>
            <a:rect l="l" t="t" r="r" b="b"/>
            <a:pathLst>
              <a:path w="4345305" h="6858000">
                <a:moveTo>
                  <a:pt x="4345203" y="0"/>
                </a:moveTo>
                <a:lnTo>
                  <a:pt x="0" y="126"/>
                </a:lnTo>
                <a:lnTo>
                  <a:pt x="1929599" y="6857923"/>
                </a:lnTo>
                <a:lnTo>
                  <a:pt x="4345203" y="6857923"/>
                </a:lnTo>
                <a:lnTo>
                  <a:pt x="4345203" y="0"/>
                </a:lnTo>
                <a:close/>
              </a:path>
            </a:pathLst>
          </a:custGeom>
          <a:solidFill>
            <a:schemeClr val="accent2"/>
          </a:solidFill>
        </p:spPr>
        <p:txBody>
          <a:bodyPr wrap="square" lIns="0" tIns="0" rIns="0" bIns="0" rtlCol="0"/>
          <a:lstStyle/>
          <a:p>
            <a:endParaRPr>
              <a:solidFill>
                <a:schemeClr val="accent2"/>
              </a:solidFill>
            </a:endParaRPr>
          </a:p>
        </p:txBody>
      </p:sp>
      <p:pic>
        <p:nvPicPr>
          <p:cNvPr id="7" name="Afbeelding 6">
            <a:extLst>
              <a:ext uri="{FF2B5EF4-FFF2-40B4-BE49-F238E27FC236}">
                <a16:creationId xmlns:a16="http://schemas.microsoft.com/office/drawing/2014/main" id="{5DE52750-A7EE-EB43-8048-DB8311FE1D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4409" y="0"/>
            <a:ext cx="1897591" cy="1890000"/>
          </a:xfrm>
          <a:prstGeom prst="rect">
            <a:avLst/>
          </a:prstGeom>
        </p:spPr>
      </p:pic>
      <p:sp>
        <p:nvSpPr>
          <p:cNvPr id="10" name="Tijdelijke aanduiding voor tekst 9">
            <a:extLst>
              <a:ext uri="{FF2B5EF4-FFF2-40B4-BE49-F238E27FC236}">
                <a16:creationId xmlns:a16="http://schemas.microsoft.com/office/drawing/2014/main" id="{D38EE5DB-A84D-444E-BE43-F282C5AEBD86}"/>
              </a:ext>
            </a:extLst>
          </p:cNvPr>
          <p:cNvSpPr>
            <a:spLocks noGrp="1"/>
          </p:cNvSpPr>
          <p:nvPr>
            <p:ph type="body" sz="quarter" idx="10"/>
          </p:nvPr>
        </p:nvSpPr>
        <p:spPr>
          <a:xfrm>
            <a:off x="8839200" y="2057400"/>
            <a:ext cx="2895600" cy="3078001"/>
          </a:xfrm>
          <a:custGeom>
            <a:avLst/>
            <a:gdLst>
              <a:gd name="connsiteX0" fmla="*/ 0 w 2286000"/>
              <a:gd name="connsiteY0" fmla="*/ 0 h 3078001"/>
              <a:gd name="connsiteX1" fmla="*/ 2286000 w 2286000"/>
              <a:gd name="connsiteY1" fmla="*/ 0 h 3078001"/>
              <a:gd name="connsiteX2" fmla="*/ 2286000 w 2286000"/>
              <a:gd name="connsiteY2" fmla="*/ 3078001 h 3078001"/>
              <a:gd name="connsiteX3" fmla="*/ 0 w 2286000"/>
              <a:gd name="connsiteY3" fmla="*/ 3078001 h 3078001"/>
              <a:gd name="connsiteX4" fmla="*/ 0 w 2286000"/>
              <a:gd name="connsiteY4" fmla="*/ 0 h 3078001"/>
              <a:gd name="connsiteX0" fmla="*/ 0 w 3057896"/>
              <a:gd name="connsiteY0" fmla="*/ 23751 h 3078001"/>
              <a:gd name="connsiteX1" fmla="*/ 3057896 w 3057896"/>
              <a:gd name="connsiteY1" fmla="*/ 0 h 3078001"/>
              <a:gd name="connsiteX2" fmla="*/ 3057896 w 3057896"/>
              <a:gd name="connsiteY2" fmla="*/ 3078001 h 3078001"/>
              <a:gd name="connsiteX3" fmla="*/ 771896 w 3057896"/>
              <a:gd name="connsiteY3" fmla="*/ 3078001 h 3078001"/>
              <a:gd name="connsiteX4" fmla="*/ 0 w 3057896"/>
              <a:gd name="connsiteY4" fmla="*/ 23751 h 307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896" h="3078001">
                <a:moveTo>
                  <a:pt x="0" y="23751"/>
                </a:moveTo>
                <a:lnTo>
                  <a:pt x="3057896" y="0"/>
                </a:lnTo>
                <a:lnTo>
                  <a:pt x="3057896" y="3078001"/>
                </a:lnTo>
                <a:lnTo>
                  <a:pt x="771896" y="3078001"/>
                </a:lnTo>
                <a:lnTo>
                  <a:pt x="0" y="23751"/>
                </a:lnTo>
                <a:close/>
              </a:path>
            </a:pathLst>
          </a:custGeom>
        </p:spPr>
        <p:txBody>
          <a:bodyPr lIns="0" tIns="0" rIns="0" bIns="0" anchor="t" anchorCtr="0">
            <a:noAutofit/>
          </a:bodyPr>
          <a:lstStyle>
            <a:lvl1pPr algn="r">
              <a:defRPr sz="26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a:t>Klikken om de tekststijl van het model te bewerken</a:t>
            </a:r>
          </a:p>
        </p:txBody>
      </p:sp>
      <p:sp>
        <p:nvSpPr>
          <p:cNvPr id="6" name="Tijdelijke aanduiding voor afbeelding 3">
            <a:extLst>
              <a:ext uri="{FF2B5EF4-FFF2-40B4-BE49-F238E27FC236}">
                <a16:creationId xmlns:a16="http://schemas.microsoft.com/office/drawing/2014/main" id="{56E14495-EDF5-124B-AD67-3E18E2460D8C}"/>
              </a:ext>
            </a:extLst>
          </p:cNvPr>
          <p:cNvSpPr>
            <a:spLocks noGrp="1"/>
          </p:cNvSpPr>
          <p:nvPr>
            <p:ph type="pic" sz="quarter" idx="11"/>
          </p:nvPr>
        </p:nvSpPr>
        <p:spPr>
          <a:xfrm>
            <a:off x="0" y="0"/>
            <a:ext cx="9779117" cy="6885051"/>
          </a:xfrm>
          <a:custGeom>
            <a:avLst/>
            <a:gdLst>
              <a:gd name="connsiteX0" fmla="*/ 0 w 11201400"/>
              <a:gd name="connsiteY0" fmla="*/ 0 h 6848475"/>
              <a:gd name="connsiteX1" fmla="*/ 11201400 w 11201400"/>
              <a:gd name="connsiteY1" fmla="*/ 0 h 6848475"/>
              <a:gd name="connsiteX2" fmla="*/ 11201400 w 11201400"/>
              <a:gd name="connsiteY2" fmla="*/ 6848475 h 6848475"/>
              <a:gd name="connsiteX3" fmla="*/ 0 w 11201400"/>
              <a:gd name="connsiteY3" fmla="*/ 6848475 h 6848475"/>
              <a:gd name="connsiteX4" fmla="*/ 0 w 11201400"/>
              <a:gd name="connsiteY4" fmla="*/ 0 h 6848475"/>
              <a:gd name="connsiteX0" fmla="*/ 0 w 11201400"/>
              <a:gd name="connsiteY0" fmla="*/ 11875 h 6860350"/>
              <a:gd name="connsiteX1" fmla="*/ 8956963 w 11201400"/>
              <a:gd name="connsiteY1" fmla="*/ 0 h 6860350"/>
              <a:gd name="connsiteX2" fmla="*/ 11201400 w 11201400"/>
              <a:gd name="connsiteY2" fmla="*/ 6860350 h 6860350"/>
              <a:gd name="connsiteX3" fmla="*/ 0 w 11201400"/>
              <a:gd name="connsiteY3" fmla="*/ 6860350 h 6860350"/>
              <a:gd name="connsiteX4" fmla="*/ 0 w 11201400"/>
              <a:gd name="connsiteY4" fmla="*/ 11875 h 6860350"/>
              <a:gd name="connsiteX0" fmla="*/ 0 w 11201400"/>
              <a:gd name="connsiteY0" fmla="*/ 0 h 6848475"/>
              <a:gd name="connsiteX1" fmla="*/ 9253846 w 11201400"/>
              <a:gd name="connsiteY1" fmla="*/ 0 h 6848475"/>
              <a:gd name="connsiteX2" fmla="*/ 11201400 w 11201400"/>
              <a:gd name="connsiteY2" fmla="*/ 6848475 h 6848475"/>
              <a:gd name="connsiteX3" fmla="*/ 0 w 11201400"/>
              <a:gd name="connsiteY3" fmla="*/ 6848475 h 6848475"/>
              <a:gd name="connsiteX4" fmla="*/ 0 w 11201400"/>
              <a:gd name="connsiteY4" fmla="*/ 0 h 6848475"/>
              <a:gd name="connsiteX0" fmla="*/ 0 w 11201400"/>
              <a:gd name="connsiteY0" fmla="*/ 0 h 6848475"/>
              <a:gd name="connsiteX1" fmla="*/ 7888184 w 11201400"/>
              <a:gd name="connsiteY1" fmla="*/ 11876 h 6848475"/>
              <a:gd name="connsiteX2" fmla="*/ 11201400 w 11201400"/>
              <a:gd name="connsiteY2" fmla="*/ 6848475 h 6848475"/>
              <a:gd name="connsiteX3" fmla="*/ 0 w 11201400"/>
              <a:gd name="connsiteY3" fmla="*/ 6848475 h 6848475"/>
              <a:gd name="connsiteX4" fmla="*/ 0 w 11201400"/>
              <a:gd name="connsiteY4" fmla="*/ 0 h 6848475"/>
              <a:gd name="connsiteX0" fmla="*/ 0 w 9764486"/>
              <a:gd name="connsiteY0" fmla="*/ 0 h 6848475"/>
              <a:gd name="connsiteX1" fmla="*/ 7888184 w 9764486"/>
              <a:gd name="connsiteY1" fmla="*/ 11876 h 6848475"/>
              <a:gd name="connsiteX2" fmla="*/ 9764486 w 9764486"/>
              <a:gd name="connsiteY2" fmla="*/ 6848475 h 6848475"/>
              <a:gd name="connsiteX3" fmla="*/ 0 w 9764486"/>
              <a:gd name="connsiteY3" fmla="*/ 6848475 h 6848475"/>
              <a:gd name="connsiteX4" fmla="*/ 0 w 9764486"/>
              <a:gd name="connsiteY4" fmla="*/ 0 h 6848475"/>
              <a:gd name="connsiteX0" fmla="*/ 0 w 9764486"/>
              <a:gd name="connsiteY0" fmla="*/ 0 h 6848475"/>
              <a:gd name="connsiteX1" fmla="*/ 7864433 w 9764486"/>
              <a:gd name="connsiteY1" fmla="*/ 11876 h 6848475"/>
              <a:gd name="connsiteX2" fmla="*/ 9764486 w 9764486"/>
              <a:gd name="connsiteY2" fmla="*/ 6848475 h 6848475"/>
              <a:gd name="connsiteX3" fmla="*/ 0 w 9764486"/>
              <a:gd name="connsiteY3" fmla="*/ 6848475 h 6848475"/>
              <a:gd name="connsiteX4" fmla="*/ 0 w 9764486"/>
              <a:gd name="connsiteY4" fmla="*/ 0 h 6848475"/>
              <a:gd name="connsiteX0" fmla="*/ 0 w 9764486"/>
              <a:gd name="connsiteY0" fmla="*/ 0 h 6848475"/>
              <a:gd name="connsiteX1" fmla="*/ 7864433 w 9764486"/>
              <a:gd name="connsiteY1" fmla="*/ 0 h 6848475"/>
              <a:gd name="connsiteX2" fmla="*/ 9764486 w 9764486"/>
              <a:gd name="connsiteY2" fmla="*/ 6848475 h 6848475"/>
              <a:gd name="connsiteX3" fmla="*/ 0 w 9764486"/>
              <a:gd name="connsiteY3" fmla="*/ 6848475 h 6848475"/>
              <a:gd name="connsiteX4" fmla="*/ 0 w 9764486"/>
              <a:gd name="connsiteY4" fmla="*/ 0 h 6848475"/>
              <a:gd name="connsiteX0" fmla="*/ 14631 w 9779117"/>
              <a:gd name="connsiteY0" fmla="*/ 0 h 6863105"/>
              <a:gd name="connsiteX1" fmla="*/ 7879064 w 9779117"/>
              <a:gd name="connsiteY1" fmla="*/ 0 h 6863105"/>
              <a:gd name="connsiteX2" fmla="*/ 9779117 w 9779117"/>
              <a:gd name="connsiteY2" fmla="*/ 6848475 h 6863105"/>
              <a:gd name="connsiteX3" fmla="*/ 0 w 9779117"/>
              <a:gd name="connsiteY3" fmla="*/ 6863105 h 6863105"/>
              <a:gd name="connsiteX4" fmla="*/ 14631 w 9779117"/>
              <a:gd name="connsiteY4" fmla="*/ 0 h 6863105"/>
              <a:gd name="connsiteX0" fmla="*/ 14631 w 9779117"/>
              <a:gd name="connsiteY0" fmla="*/ 0 h 6870420"/>
              <a:gd name="connsiteX1" fmla="*/ 7879064 w 9779117"/>
              <a:gd name="connsiteY1" fmla="*/ 0 h 6870420"/>
              <a:gd name="connsiteX2" fmla="*/ 9779117 w 9779117"/>
              <a:gd name="connsiteY2" fmla="*/ 6870420 h 6870420"/>
              <a:gd name="connsiteX3" fmla="*/ 0 w 9779117"/>
              <a:gd name="connsiteY3" fmla="*/ 6863105 h 6870420"/>
              <a:gd name="connsiteX4" fmla="*/ 14631 w 9779117"/>
              <a:gd name="connsiteY4" fmla="*/ 0 h 6870420"/>
              <a:gd name="connsiteX0" fmla="*/ 1 w 9779117"/>
              <a:gd name="connsiteY0" fmla="*/ 0 h 6885050"/>
              <a:gd name="connsiteX1" fmla="*/ 7879064 w 9779117"/>
              <a:gd name="connsiteY1" fmla="*/ 14630 h 6885050"/>
              <a:gd name="connsiteX2" fmla="*/ 9779117 w 9779117"/>
              <a:gd name="connsiteY2" fmla="*/ 6885050 h 6885050"/>
              <a:gd name="connsiteX3" fmla="*/ 0 w 9779117"/>
              <a:gd name="connsiteY3" fmla="*/ 6877735 h 6885050"/>
              <a:gd name="connsiteX4" fmla="*/ 1 w 9779117"/>
              <a:gd name="connsiteY4" fmla="*/ 0 h 6885050"/>
              <a:gd name="connsiteX0" fmla="*/ 1 w 9779117"/>
              <a:gd name="connsiteY0" fmla="*/ 1 h 6885051"/>
              <a:gd name="connsiteX1" fmla="*/ 7879064 w 9779117"/>
              <a:gd name="connsiteY1" fmla="*/ 0 h 6885051"/>
              <a:gd name="connsiteX2" fmla="*/ 9779117 w 9779117"/>
              <a:gd name="connsiteY2" fmla="*/ 6885051 h 6885051"/>
              <a:gd name="connsiteX3" fmla="*/ 0 w 9779117"/>
              <a:gd name="connsiteY3" fmla="*/ 6877736 h 6885051"/>
              <a:gd name="connsiteX4" fmla="*/ 1 w 9779117"/>
              <a:gd name="connsiteY4" fmla="*/ 1 h 6885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9117" h="6885051">
                <a:moveTo>
                  <a:pt x="1" y="1"/>
                </a:moveTo>
                <a:lnTo>
                  <a:pt x="7879064" y="0"/>
                </a:lnTo>
                <a:lnTo>
                  <a:pt x="9779117" y="6885051"/>
                </a:lnTo>
                <a:lnTo>
                  <a:pt x="0" y="6877736"/>
                </a:lnTo>
                <a:cubicBezTo>
                  <a:pt x="0" y="4585158"/>
                  <a:pt x="1" y="2292579"/>
                  <a:pt x="1" y="1"/>
                </a:cubicBezTo>
                <a:close/>
              </a:path>
            </a:pathLst>
          </a:custGeom>
          <a:solidFill>
            <a:schemeClr val="bg1">
              <a:lumMod val="95000"/>
            </a:schemeClr>
          </a:solidFill>
        </p:spPr>
        <p:txBody>
          <a:bodyPr anchor="ctr" anchorCtr="0"/>
          <a:lstStyle>
            <a:lvl1pPr algn="ctr">
              <a:defRPr/>
            </a:lvl1pPr>
          </a:lstStyle>
          <a:p>
            <a:endParaRPr lang="nl-NL"/>
          </a:p>
        </p:txBody>
      </p:sp>
    </p:spTree>
    <p:extLst>
      <p:ext uri="{BB962C8B-B14F-4D97-AF65-F5344CB8AC3E}">
        <p14:creationId xmlns:p14="http://schemas.microsoft.com/office/powerpoint/2010/main" val="173188866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00044"/>
            <a:ext cx="12192000" cy="5638501"/>
          </a:xfrm>
          <a:custGeom>
            <a:avLst/>
            <a:gdLst/>
            <a:ahLst/>
            <a:cxnLst/>
            <a:rect l="l" t="t" r="r" b="b"/>
            <a:pathLst>
              <a:path w="20104100" h="9298305">
                <a:moveTo>
                  <a:pt x="20104099" y="0"/>
                </a:moveTo>
                <a:lnTo>
                  <a:pt x="0" y="0"/>
                </a:lnTo>
                <a:lnTo>
                  <a:pt x="0" y="9298146"/>
                </a:lnTo>
                <a:lnTo>
                  <a:pt x="20104099" y="9298146"/>
                </a:lnTo>
                <a:lnTo>
                  <a:pt x="20104099" y="0"/>
                </a:lnTo>
                <a:close/>
              </a:path>
            </a:pathLst>
          </a:custGeom>
          <a:solidFill>
            <a:srgbClr val="E0EFF3"/>
          </a:solidFill>
        </p:spPr>
        <p:txBody>
          <a:bodyPr wrap="square" lIns="0" tIns="0" rIns="0" bIns="0" rtlCol="0"/>
          <a:lstStyle/>
          <a:p>
            <a:endParaRPr/>
          </a:p>
        </p:txBody>
      </p:sp>
      <p:sp>
        <p:nvSpPr>
          <p:cNvPr id="17" name="bg object 17"/>
          <p:cNvSpPr/>
          <p:nvPr/>
        </p:nvSpPr>
        <p:spPr>
          <a:xfrm>
            <a:off x="11010933" y="547263"/>
            <a:ext cx="527190" cy="523688"/>
          </a:xfrm>
          <a:custGeom>
            <a:avLst/>
            <a:gdLst/>
            <a:ahLst/>
            <a:cxnLst/>
            <a:rect l="l" t="t" r="r" b="b"/>
            <a:pathLst>
              <a:path w="869315" h="863600">
                <a:moveTo>
                  <a:pt x="434489" y="0"/>
                </a:moveTo>
                <a:lnTo>
                  <a:pt x="387147" y="2532"/>
                </a:lnTo>
                <a:lnTo>
                  <a:pt x="341281" y="9952"/>
                </a:lnTo>
                <a:lnTo>
                  <a:pt x="297157" y="21999"/>
                </a:lnTo>
                <a:lnTo>
                  <a:pt x="255040" y="38407"/>
                </a:lnTo>
                <a:lnTo>
                  <a:pt x="215194" y="58915"/>
                </a:lnTo>
                <a:lnTo>
                  <a:pt x="177885" y="83258"/>
                </a:lnTo>
                <a:lnTo>
                  <a:pt x="143379" y="111173"/>
                </a:lnTo>
                <a:lnTo>
                  <a:pt x="111939" y="142398"/>
                </a:lnTo>
                <a:lnTo>
                  <a:pt x="83831" y="176669"/>
                </a:lnTo>
                <a:lnTo>
                  <a:pt x="59320" y="213722"/>
                </a:lnTo>
                <a:lnTo>
                  <a:pt x="38672" y="253295"/>
                </a:lnTo>
                <a:lnTo>
                  <a:pt x="22150" y="295124"/>
                </a:lnTo>
                <a:lnTo>
                  <a:pt x="10021" y="338946"/>
                </a:lnTo>
                <a:lnTo>
                  <a:pt x="2549" y="384497"/>
                </a:lnTo>
                <a:lnTo>
                  <a:pt x="0" y="431515"/>
                </a:lnTo>
                <a:lnTo>
                  <a:pt x="2549" y="478533"/>
                </a:lnTo>
                <a:lnTo>
                  <a:pt x="10021" y="524084"/>
                </a:lnTo>
                <a:lnTo>
                  <a:pt x="22150" y="567906"/>
                </a:lnTo>
                <a:lnTo>
                  <a:pt x="38672" y="609734"/>
                </a:lnTo>
                <a:lnTo>
                  <a:pt x="59320" y="649306"/>
                </a:lnTo>
                <a:lnTo>
                  <a:pt x="83831" y="686358"/>
                </a:lnTo>
                <a:lnTo>
                  <a:pt x="111939" y="720628"/>
                </a:lnTo>
                <a:lnTo>
                  <a:pt x="143379" y="751851"/>
                </a:lnTo>
                <a:lnTo>
                  <a:pt x="177885" y="779766"/>
                </a:lnTo>
                <a:lnTo>
                  <a:pt x="215194" y="804108"/>
                </a:lnTo>
                <a:lnTo>
                  <a:pt x="255040" y="824615"/>
                </a:lnTo>
                <a:lnTo>
                  <a:pt x="297157" y="841022"/>
                </a:lnTo>
                <a:lnTo>
                  <a:pt x="341281" y="853068"/>
                </a:lnTo>
                <a:lnTo>
                  <a:pt x="387147" y="860488"/>
                </a:lnTo>
                <a:lnTo>
                  <a:pt x="434489" y="863020"/>
                </a:lnTo>
                <a:lnTo>
                  <a:pt x="481831" y="860488"/>
                </a:lnTo>
                <a:lnTo>
                  <a:pt x="527697" y="853068"/>
                </a:lnTo>
                <a:lnTo>
                  <a:pt x="571821" y="841022"/>
                </a:lnTo>
                <a:lnTo>
                  <a:pt x="613938" y="824615"/>
                </a:lnTo>
                <a:lnTo>
                  <a:pt x="653784" y="804108"/>
                </a:lnTo>
                <a:lnTo>
                  <a:pt x="691092" y="779766"/>
                </a:lnTo>
                <a:lnTo>
                  <a:pt x="725599" y="751851"/>
                </a:lnTo>
                <a:lnTo>
                  <a:pt x="757039" y="720628"/>
                </a:lnTo>
                <a:lnTo>
                  <a:pt x="785147" y="686358"/>
                </a:lnTo>
                <a:lnTo>
                  <a:pt x="809658" y="649306"/>
                </a:lnTo>
                <a:lnTo>
                  <a:pt x="830306" y="609734"/>
                </a:lnTo>
                <a:lnTo>
                  <a:pt x="846828" y="567906"/>
                </a:lnTo>
                <a:lnTo>
                  <a:pt x="858957" y="524084"/>
                </a:lnTo>
                <a:lnTo>
                  <a:pt x="866429" y="478533"/>
                </a:lnTo>
                <a:lnTo>
                  <a:pt x="868978" y="431515"/>
                </a:lnTo>
                <a:lnTo>
                  <a:pt x="866429" y="384497"/>
                </a:lnTo>
                <a:lnTo>
                  <a:pt x="858957" y="338946"/>
                </a:lnTo>
                <a:lnTo>
                  <a:pt x="846828" y="295124"/>
                </a:lnTo>
                <a:lnTo>
                  <a:pt x="830306" y="253295"/>
                </a:lnTo>
                <a:lnTo>
                  <a:pt x="809658" y="213722"/>
                </a:lnTo>
                <a:lnTo>
                  <a:pt x="785147" y="176669"/>
                </a:lnTo>
                <a:lnTo>
                  <a:pt x="757039" y="142398"/>
                </a:lnTo>
                <a:lnTo>
                  <a:pt x="725599" y="111173"/>
                </a:lnTo>
                <a:lnTo>
                  <a:pt x="691092" y="83258"/>
                </a:lnTo>
                <a:lnTo>
                  <a:pt x="653784" y="58915"/>
                </a:lnTo>
                <a:lnTo>
                  <a:pt x="613938" y="38407"/>
                </a:lnTo>
                <a:lnTo>
                  <a:pt x="571821" y="21999"/>
                </a:lnTo>
                <a:lnTo>
                  <a:pt x="527697" y="9952"/>
                </a:lnTo>
                <a:lnTo>
                  <a:pt x="481831" y="2532"/>
                </a:lnTo>
                <a:lnTo>
                  <a:pt x="434489" y="0"/>
                </a:lnTo>
                <a:close/>
              </a:path>
            </a:pathLst>
          </a:custGeom>
          <a:solidFill>
            <a:srgbClr val="FFFFFF"/>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10777284" y="1231772"/>
            <a:ext cx="268331" cy="81639"/>
          </a:xfrm>
          <a:prstGeom prst="rect">
            <a:avLst/>
          </a:prstGeom>
        </p:spPr>
      </p:pic>
      <p:pic>
        <p:nvPicPr>
          <p:cNvPr id="19" name="bg object 19"/>
          <p:cNvPicPr/>
          <p:nvPr/>
        </p:nvPicPr>
        <p:blipFill>
          <a:blip r:embed="rId3" cstate="print"/>
          <a:stretch>
            <a:fillRect/>
          </a:stretch>
        </p:blipFill>
        <p:spPr>
          <a:xfrm>
            <a:off x="11061593" y="1231933"/>
            <a:ext cx="52050" cy="79420"/>
          </a:xfrm>
          <a:prstGeom prst="rect">
            <a:avLst/>
          </a:prstGeom>
        </p:spPr>
      </p:pic>
      <p:pic>
        <p:nvPicPr>
          <p:cNvPr id="20" name="bg object 20"/>
          <p:cNvPicPr/>
          <p:nvPr/>
        </p:nvPicPr>
        <p:blipFill>
          <a:blip r:embed="rId4" cstate="print"/>
          <a:stretch>
            <a:fillRect/>
          </a:stretch>
        </p:blipFill>
        <p:spPr>
          <a:xfrm>
            <a:off x="11172652" y="1231774"/>
            <a:ext cx="123412" cy="79579"/>
          </a:xfrm>
          <a:prstGeom prst="rect">
            <a:avLst/>
          </a:prstGeom>
        </p:spPr>
      </p:pic>
      <p:pic>
        <p:nvPicPr>
          <p:cNvPr id="21" name="bg object 21"/>
          <p:cNvPicPr/>
          <p:nvPr/>
        </p:nvPicPr>
        <p:blipFill>
          <a:blip r:embed="rId5" cstate="print"/>
          <a:stretch>
            <a:fillRect/>
          </a:stretch>
        </p:blipFill>
        <p:spPr>
          <a:xfrm>
            <a:off x="11311244" y="1231772"/>
            <a:ext cx="87814" cy="81636"/>
          </a:xfrm>
          <a:prstGeom prst="rect">
            <a:avLst/>
          </a:prstGeom>
        </p:spPr>
      </p:pic>
      <p:pic>
        <p:nvPicPr>
          <p:cNvPr id="22" name="bg object 22"/>
          <p:cNvPicPr/>
          <p:nvPr/>
        </p:nvPicPr>
        <p:blipFill>
          <a:blip r:embed="rId6" cstate="print"/>
          <a:stretch>
            <a:fillRect/>
          </a:stretch>
        </p:blipFill>
        <p:spPr>
          <a:xfrm>
            <a:off x="11414874" y="1231773"/>
            <a:ext cx="144135" cy="113276"/>
          </a:xfrm>
          <a:prstGeom prst="rect">
            <a:avLst/>
          </a:prstGeom>
        </p:spPr>
      </p:pic>
      <p:pic>
        <p:nvPicPr>
          <p:cNvPr id="23" name="bg object 23"/>
          <p:cNvPicPr/>
          <p:nvPr/>
        </p:nvPicPr>
        <p:blipFill>
          <a:blip r:embed="rId7" cstate="print"/>
          <a:stretch>
            <a:fillRect/>
          </a:stretch>
        </p:blipFill>
        <p:spPr>
          <a:xfrm>
            <a:off x="11575299" y="1231775"/>
            <a:ext cx="81489" cy="81636"/>
          </a:xfrm>
          <a:prstGeom prst="rect">
            <a:avLst/>
          </a:prstGeom>
        </p:spPr>
      </p:pic>
      <p:pic>
        <p:nvPicPr>
          <p:cNvPr id="24" name="bg object 24"/>
          <p:cNvPicPr/>
          <p:nvPr/>
        </p:nvPicPr>
        <p:blipFill>
          <a:blip r:embed="rId8" cstate="print"/>
          <a:stretch>
            <a:fillRect/>
          </a:stretch>
        </p:blipFill>
        <p:spPr>
          <a:xfrm>
            <a:off x="11672759" y="1231774"/>
            <a:ext cx="77527" cy="79579"/>
          </a:xfrm>
          <a:prstGeom prst="rect">
            <a:avLst/>
          </a:prstGeom>
        </p:spPr>
      </p:pic>
      <p:sp>
        <p:nvSpPr>
          <p:cNvPr id="25" name="bg object 25"/>
          <p:cNvSpPr/>
          <p:nvPr/>
        </p:nvSpPr>
        <p:spPr>
          <a:xfrm>
            <a:off x="10924141" y="444469"/>
            <a:ext cx="354669" cy="354644"/>
          </a:xfrm>
          <a:custGeom>
            <a:avLst/>
            <a:gdLst/>
            <a:ahLst/>
            <a:cxnLst/>
            <a:rect l="l" t="t" r="r" b="b"/>
            <a:pathLst>
              <a:path w="584834" h="584835">
                <a:moveTo>
                  <a:pt x="584641" y="10"/>
                </a:moveTo>
                <a:lnTo>
                  <a:pt x="536413" y="1932"/>
                </a:lnTo>
                <a:lnTo>
                  <a:pt x="489616" y="7628"/>
                </a:lnTo>
                <a:lnTo>
                  <a:pt x="444033" y="16939"/>
                </a:lnTo>
                <a:lnTo>
                  <a:pt x="399814" y="29715"/>
                </a:lnTo>
                <a:lnTo>
                  <a:pt x="357109" y="45806"/>
                </a:lnTo>
                <a:lnTo>
                  <a:pt x="316067" y="65061"/>
                </a:lnTo>
                <a:lnTo>
                  <a:pt x="276839" y="87332"/>
                </a:lnTo>
                <a:lnTo>
                  <a:pt x="239573" y="112469"/>
                </a:lnTo>
                <a:lnTo>
                  <a:pt x="204421" y="140321"/>
                </a:lnTo>
                <a:lnTo>
                  <a:pt x="171531" y="170739"/>
                </a:lnTo>
                <a:lnTo>
                  <a:pt x="141053" y="203573"/>
                </a:lnTo>
                <a:lnTo>
                  <a:pt x="113138" y="238673"/>
                </a:lnTo>
                <a:lnTo>
                  <a:pt x="87934" y="275890"/>
                </a:lnTo>
                <a:lnTo>
                  <a:pt x="65592" y="315073"/>
                </a:lnTo>
                <a:lnTo>
                  <a:pt x="46262" y="356073"/>
                </a:lnTo>
                <a:lnTo>
                  <a:pt x="30092" y="398740"/>
                </a:lnTo>
                <a:lnTo>
                  <a:pt x="17233" y="442924"/>
                </a:lnTo>
                <a:lnTo>
                  <a:pt x="7835" y="488476"/>
                </a:lnTo>
                <a:lnTo>
                  <a:pt x="2048" y="535245"/>
                </a:lnTo>
                <a:lnTo>
                  <a:pt x="0" y="584474"/>
                </a:lnTo>
                <a:lnTo>
                  <a:pt x="225302" y="584568"/>
                </a:lnTo>
                <a:lnTo>
                  <a:pt x="228753" y="534511"/>
                </a:lnTo>
                <a:lnTo>
                  <a:pt x="238407" y="487933"/>
                </a:lnTo>
                <a:lnTo>
                  <a:pt x="253868" y="443773"/>
                </a:lnTo>
                <a:lnTo>
                  <a:pt x="274712" y="402457"/>
                </a:lnTo>
                <a:lnTo>
                  <a:pt x="300515" y="364408"/>
                </a:lnTo>
                <a:lnTo>
                  <a:pt x="330851" y="330054"/>
                </a:lnTo>
                <a:lnTo>
                  <a:pt x="365295" y="299818"/>
                </a:lnTo>
                <a:lnTo>
                  <a:pt x="403423" y="274126"/>
                </a:lnTo>
                <a:lnTo>
                  <a:pt x="444810" y="253403"/>
                </a:lnTo>
                <a:lnTo>
                  <a:pt x="489031" y="238075"/>
                </a:lnTo>
                <a:lnTo>
                  <a:pt x="535661" y="228566"/>
                </a:lnTo>
                <a:lnTo>
                  <a:pt x="584641" y="225312"/>
                </a:lnTo>
                <a:lnTo>
                  <a:pt x="584641" y="10"/>
                </a:lnTo>
                <a:close/>
              </a:path>
            </a:pathLst>
          </a:custGeom>
          <a:solidFill>
            <a:srgbClr val="F9B000"/>
          </a:solidFill>
        </p:spPr>
        <p:txBody>
          <a:bodyPr wrap="square" lIns="0" tIns="0" rIns="0" bIns="0" rtlCol="0"/>
          <a:lstStyle/>
          <a:p>
            <a:endParaRPr/>
          </a:p>
        </p:txBody>
      </p:sp>
      <p:sp>
        <p:nvSpPr>
          <p:cNvPr id="26" name="bg object 26"/>
          <p:cNvSpPr/>
          <p:nvPr/>
        </p:nvSpPr>
        <p:spPr>
          <a:xfrm>
            <a:off x="0" y="444476"/>
            <a:ext cx="11632847" cy="6413250"/>
          </a:xfrm>
          <a:custGeom>
            <a:avLst/>
            <a:gdLst/>
            <a:ahLst/>
            <a:cxnLst/>
            <a:rect l="l" t="t" r="r" b="b"/>
            <a:pathLst>
              <a:path w="19182080" h="10575925">
                <a:moveTo>
                  <a:pt x="2440584" y="9893846"/>
                </a:moveTo>
                <a:lnTo>
                  <a:pt x="0" y="9893846"/>
                </a:lnTo>
                <a:lnTo>
                  <a:pt x="0" y="10575582"/>
                </a:lnTo>
                <a:lnTo>
                  <a:pt x="2440584" y="10575582"/>
                </a:lnTo>
                <a:lnTo>
                  <a:pt x="2440584" y="9893846"/>
                </a:lnTo>
                <a:close/>
              </a:path>
              <a:path w="19182080" h="10575925">
                <a:moveTo>
                  <a:pt x="18598414" y="12"/>
                </a:moveTo>
                <a:lnTo>
                  <a:pt x="18598198" y="0"/>
                </a:lnTo>
                <a:lnTo>
                  <a:pt x="18598096" y="225310"/>
                </a:lnTo>
                <a:lnTo>
                  <a:pt x="18598299" y="225310"/>
                </a:lnTo>
                <a:lnTo>
                  <a:pt x="18598414" y="12"/>
                </a:lnTo>
                <a:close/>
              </a:path>
              <a:path w="19182080" h="10575925">
                <a:moveTo>
                  <a:pt x="19181979" y="583069"/>
                </a:moveTo>
                <a:lnTo>
                  <a:pt x="19179947" y="535266"/>
                </a:lnTo>
                <a:lnTo>
                  <a:pt x="19174168" y="488530"/>
                </a:lnTo>
                <a:lnTo>
                  <a:pt x="19164783" y="443014"/>
                </a:lnTo>
                <a:lnTo>
                  <a:pt x="19151943" y="398856"/>
                </a:lnTo>
                <a:lnTo>
                  <a:pt x="19135789" y="356222"/>
                </a:lnTo>
                <a:lnTo>
                  <a:pt x="19116485" y="315239"/>
                </a:lnTo>
                <a:lnTo>
                  <a:pt x="19094171" y="276085"/>
                </a:lnTo>
                <a:lnTo>
                  <a:pt x="19069000" y="238874"/>
                </a:lnTo>
                <a:lnTo>
                  <a:pt x="19041123" y="203796"/>
                </a:lnTo>
                <a:lnTo>
                  <a:pt x="19010681" y="170967"/>
                </a:lnTo>
                <a:lnTo>
                  <a:pt x="18977839" y="140550"/>
                </a:lnTo>
                <a:lnTo>
                  <a:pt x="18942723" y="112699"/>
                </a:lnTo>
                <a:lnTo>
                  <a:pt x="18905512" y="87553"/>
                </a:lnTo>
                <a:lnTo>
                  <a:pt x="18866320" y="65278"/>
                </a:lnTo>
                <a:lnTo>
                  <a:pt x="18825337" y="45999"/>
                </a:lnTo>
                <a:lnTo>
                  <a:pt x="18782678" y="29895"/>
                </a:lnTo>
                <a:lnTo>
                  <a:pt x="18738507" y="17081"/>
                </a:lnTo>
                <a:lnTo>
                  <a:pt x="18692965" y="7734"/>
                </a:lnTo>
                <a:lnTo>
                  <a:pt x="18646217" y="1993"/>
                </a:lnTo>
                <a:lnTo>
                  <a:pt x="18598414" y="12"/>
                </a:lnTo>
                <a:lnTo>
                  <a:pt x="18598414" y="225323"/>
                </a:lnTo>
                <a:lnTo>
                  <a:pt x="18646940" y="228663"/>
                </a:lnTo>
                <a:lnTo>
                  <a:pt x="18693486" y="238239"/>
                </a:lnTo>
                <a:lnTo>
                  <a:pt x="18737631" y="253606"/>
                </a:lnTo>
                <a:lnTo>
                  <a:pt x="18778944" y="274358"/>
                </a:lnTo>
                <a:lnTo>
                  <a:pt x="18816993" y="300050"/>
                </a:lnTo>
                <a:lnTo>
                  <a:pt x="18851372" y="330288"/>
                </a:lnTo>
                <a:lnTo>
                  <a:pt x="18881649" y="364617"/>
                </a:lnTo>
                <a:lnTo>
                  <a:pt x="18907392" y="402640"/>
                </a:lnTo>
                <a:lnTo>
                  <a:pt x="18928195" y="443915"/>
                </a:lnTo>
                <a:lnTo>
                  <a:pt x="18943625" y="488035"/>
                </a:lnTo>
                <a:lnTo>
                  <a:pt x="18953265" y="534555"/>
                </a:lnTo>
                <a:lnTo>
                  <a:pt x="18956694" y="584466"/>
                </a:lnTo>
                <a:lnTo>
                  <a:pt x="18953392" y="633183"/>
                </a:lnTo>
                <a:lnTo>
                  <a:pt x="18943841" y="679818"/>
                </a:lnTo>
                <a:lnTo>
                  <a:pt x="18928461" y="724039"/>
                </a:lnTo>
                <a:lnTo>
                  <a:pt x="18907697" y="765416"/>
                </a:lnTo>
                <a:lnTo>
                  <a:pt x="18881967" y="803541"/>
                </a:lnTo>
                <a:lnTo>
                  <a:pt x="18851677" y="837971"/>
                </a:lnTo>
                <a:lnTo>
                  <a:pt x="18817286" y="868286"/>
                </a:lnTo>
                <a:lnTo>
                  <a:pt x="18779186" y="894054"/>
                </a:lnTo>
                <a:lnTo>
                  <a:pt x="18737834" y="914869"/>
                </a:lnTo>
                <a:lnTo>
                  <a:pt x="18693626" y="930275"/>
                </a:lnTo>
                <a:lnTo>
                  <a:pt x="18647017" y="939876"/>
                </a:lnTo>
                <a:lnTo>
                  <a:pt x="18597715" y="943254"/>
                </a:lnTo>
                <a:lnTo>
                  <a:pt x="18572709" y="942378"/>
                </a:lnTo>
                <a:lnTo>
                  <a:pt x="18548173" y="939800"/>
                </a:lnTo>
                <a:lnTo>
                  <a:pt x="18524157" y="935609"/>
                </a:lnTo>
                <a:lnTo>
                  <a:pt x="18500700" y="929868"/>
                </a:lnTo>
                <a:lnTo>
                  <a:pt x="18457507" y="954938"/>
                </a:lnTo>
                <a:lnTo>
                  <a:pt x="18411724" y="964692"/>
                </a:lnTo>
                <a:lnTo>
                  <a:pt x="18375414" y="965695"/>
                </a:lnTo>
                <a:lnTo>
                  <a:pt x="18360632" y="964577"/>
                </a:lnTo>
                <a:lnTo>
                  <a:pt x="18381180" y="946200"/>
                </a:lnTo>
                <a:lnTo>
                  <a:pt x="18395252" y="925461"/>
                </a:lnTo>
                <a:lnTo>
                  <a:pt x="18404002" y="905484"/>
                </a:lnTo>
                <a:lnTo>
                  <a:pt x="18408650" y="889406"/>
                </a:lnTo>
                <a:lnTo>
                  <a:pt x="18367159" y="859345"/>
                </a:lnTo>
                <a:lnTo>
                  <a:pt x="18330431" y="823810"/>
                </a:lnTo>
                <a:lnTo>
                  <a:pt x="18299037" y="783386"/>
                </a:lnTo>
                <a:lnTo>
                  <a:pt x="18273586" y="738670"/>
                </a:lnTo>
                <a:lnTo>
                  <a:pt x="18254650" y="690232"/>
                </a:lnTo>
                <a:lnTo>
                  <a:pt x="18242852" y="638670"/>
                </a:lnTo>
                <a:lnTo>
                  <a:pt x="18238750" y="584568"/>
                </a:lnTo>
                <a:lnTo>
                  <a:pt x="18013439" y="584568"/>
                </a:lnTo>
                <a:lnTo>
                  <a:pt x="18015408" y="632460"/>
                </a:lnTo>
                <a:lnTo>
                  <a:pt x="18021135" y="679297"/>
                </a:lnTo>
                <a:lnTo>
                  <a:pt x="18030482" y="724916"/>
                </a:lnTo>
                <a:lnTo>
                  <a:pt x="18043297" y="769162"/>
                </a:lnTo>
                <a:lnTo>
                  <a:pt x="18059438" y="811885"/>
                </a:lnTo>
                <a:lnTo>
                  <a:pt x="18078742" y="852957"/>
                </a:lnTo>
                <a:lnTo>
                  <a:pt x="18101069" y="892200"/>
                </a:lnTo>
                <a:lnTo>
                  <a:pt x="18126266" y="929474"/>
                </a:lnTo>
                <a:lnTo>
                  <a:pt x="18154180" y="964628"/>
                </a:lnTo>
                <a:lnTo>
                  <a:pt x="18184660" y="997521"/>
                </a:lnTo>
                <a:lnTo>
                  <a:pt x="18217566" y="1027988"/>
                </a:lnTo>
                <a:lnTo>
                  <a:pt x="18252732" y="1055890"/>
                </a:lnTo>
                <a:lnTo>
                  <a:pt x="18290020" y="1081062"/>
                </a:lnTo>
                <a:lnTo>
                  <a:pt x="18329275" y="1103376"/>
                </a:lnTo>
                <a:lnTo>
                  <a:pt x="18370347" y="1122667"/>
                </a:lnTo>
                <a:lnTo>
                  <a:pt x="18413095" y="1138783"/>
                </a:lnTo>
                <a:lnTo>
                  <a:pt x="18457355" y="1151585"/>
                </a:lnTo>
                <a:lnTo>
                  <a:pt x="18502973" y="1160907"/>
                </a:lnTo>
                <a:lnTo>
                  <a:pt x="18549811" y="1166622"/>
                </a:lnTo>
                <a:lnTo>
                  <a:pt x="18598299" y="1168539"/>
                </a:lnTo>
                <a:lnTo>
                  <a:pt x="18646267" y="1166545"/>
                </a:lnTo>
                <a:lnTo>
                  <a:pt x="18693054" y="1160792"/>
                </a:lnTo>
                <a:lnTo>
                  <a:pt x="18738634" y="1151432"/>
                </a:lnTo>
                <a:lnTo>
                  <a:pt x="18782843" y="1138605"/>
                </a:lnTo>
                <a:lnTo>
                  <a:pt x="18825528" y="1122464"/>
                </a:lnTo>
                <a:lnTo>
                  <a:pt x="18866562" y="1103160"/>
                </a:lnTo>
                <a:lnTo>
                  <a:pt x="18905766" y="1080833"/>
                </a:lnTo>
                <a:lnTo>
                  <a:pt x="18943003" y="1055649"/>
                </a:lnTo>
                <a:lnTo>
                  <a:pt x="18978131" y="1027747"/>
                </a:lnTo>
                <a:lnTo>
                  <a:pt x="19010999" y="997280"/>
                </a:lnTo>
                <a:lnTo>
                  <a:pt x="19041441" y="964399"/>
                </a:lnTo>
                <a:lnTo>
                  <a:pt x="19069317" y="929259"/>
                </a:lnTo>
                <a:lnTo>
                  <a:pt x="19094489" y="891997"/>
                </a:lnTo>
                <a:lnTo>
                  <a:pt x="19116777" y="852779"/>
                </a:lnTo>
                <a:lnTo>
                  <a:pt x="19136068" y="811733"/>
                </a:lnTo>
                <a:lnTo>
                  <a:pt x="19152185" y="769035"/>
                </a:lnTo>
                <a:lnTo>
                  <a:pt x="19164986" y="724814"/>
                </a:lnTo>
                <a:lnTo>
                  <a:pt x="19174321" y="679234"/>
                </a:lnTo>
                <a:lnTo>
                  <a:pt x="19180036" y="632434"/>
                </a:lnTo>
                <a:lnTo>
                  <a:pt x="19181979" y="583069"/>
                </a:lnTo>
                <a:close/>
              </a:path>
            </a:pathLst>
          </a:custGeom>
          <a:solidFill>
            <a:srgbClr val="3C277B"/>
          </a:solidFill>
        </p:spPr>
        <p:txBody>
          <a:bodyPr wrap="square" lIns="0" tIns="0" rIns="0" bIns="0" rtlCol="0"/>
          <a:lstStyle/>
          <a:p>
            <a:endParaRPr/>
          </a:p>
        </p:txBody>
      </p:sp>
      <p:sp>
        <p:nvSpPr>
          <p:cNvPr id="27" name="bg object 27"/>
          <p:cNvSpPr/>
          <p:nvPr/>
        </p:nvSpPr>
        <p:spPr>
          <a:xfrm>
            <a:off x="1480077" y="6444112"/>
            <a:ext cx="1480292" cy="413559"/>
          </a:xfrm>
          <a:custGeom>
            <a:avLst/>
            <a:gdLst/>
            <a:ahLst/>
            <a:cxnLst/>
            <a:rect l="l" t="t" r="r" b="b"/>
            <a:pathLst>
              <a:path w="2440940" h="681990">
                <a:moveTo>
                  <a:pt x="2440595" y="0"/>
                </a:moveTo>
                <a:lnTo>
                  <a:pt x="0" y="0"/>
                </a:lnTo>
                <a:lnTo>
                  <a:pt x="0" y="681738"/>
                </a:lnTo>
                <a:lnTo>
                  <a:pt x="2440595" y="681738"/>
                </a:lnTo>
                <a:lnTo>
                  <a:pt x="2440595" y="0"/>
                </a:lnTo>
                <a:close/>
              </a:path>
            </a:pathLst>
          </a:custGeom>
          <a:solidFill>
            <a:srgbClr val="9ED0DA"/>
          </a:solidFill>
        </p:spPr>
        <p:txBody>
          <a:bodyPr wrap="square" lIns="0" tIns="0" rIns="0" bIns="0" rtlCol="0"/>
          <a:lstStyle/>
          <a:p>
            <a:endParaRPr/>
          </a:p>
        </p:txBody>
      </p:sp>
      <p:sp>
        <p:nvSpPr>
          <p:cNvPr id="28" name="bg object 28"/>
          <p:cNvSpPr/>
          <p:nvPr/>
        </p:nvSpPr>
        <p:spPr>
          <a:xfrm>
            <a:off x="2960160" y="6444112"/>
            <a:ext cx="1480292" cy="413559"/>
          </a:xfrm>
          <a:custGeom>
            <a:avLst/>
            <a:gdLst/>
            <a:ahLst/>
            <a:cxnLst/>
            <a:rect l="l" t="t" r="r" b="b"/>
            <a:pathLst>
              <a:path w="2440940" h="681990">
                <a:moveTo>
                  <a:pt x="2440585" y="0"/>
                </a:moveTo>
                <a:lnTo>
                  <a:pt x="0" y="0"/>
                </a:lnTo>
                <a:lnTo>
                  <a:pt x="0" y="681738"/>
                </a:lnTo>
                <a:lnTo>
                  <a:pt x="2440585" y="681738"/>
                </a:lnTo>
                <a:lnTo>
                  <a:pt x="2440585" y="0"/>
                </a:lnTo>
                <a:close/>
              </a:path>
            </a:pathLst>
          </a:custGeom>
          <a:solidFill>
            <a:srgbClr val="12AB78"/>
          </a:solidFill>
        </p:spPr>
        <p:txBody>
          <a:bodyPr wrap="square" lIns="0" tIns="0" rIns="0" bIns="0" rtlCol="0"/>
          <a:lstStyle/>
          <a:p>
            <a:endParaRPr/>
          </a:p>
        </p:txBody>
      </p:sp>
      <p:sp>
        <p:nvSpPr>
          <p:cNvPr id="29" name="bg object 29"/>
          <p:cNvSpPr/>
          <p:nvPr/>
        </p:nvSpPr>
        <p:spPr>
          <a:xfrm>
            <a:off x="4435862" y="6444112"/>
            <a:ext cx="7756130" cy="413559"/>
          </a:xfrm>
          <a:custGeom>
            <a:avLst/>
            <a:gdLst/>
            <a:ahLst/>
            <a:cxnLst/>
            <a:rect l="l" t="t" r="r" b="b"/>
            <a:pathLst>
              <a:path w="12789535" h="681990">
                <a:moveTo>
                  <a:pt x="12789537" y="0"/>
                </a:moveTo>
                <a:lnTo>
                  <a:pt x="0" y="0"/>
                </a:lnTo>
                <a:lnTo>
                  <a:pt x="0" y="681738"/>
                </a:lnTo>
                <a:lnTo>
                  <a:pt x="12789537" y="681738"/>
                </a:lnTo>
                <a:lnTo>
                  <a:pt x="12789537" y="0"/>
                </a:lnTo>
                <a:close/>
              </a:path>
            </a:pathLst>
          </a:custGeom>
          <a:solidFill>
            <a:srgbClr val="F9B00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789" b="1" i="0">
                <a:solidFill>
                  <a:srgbClr val="3C277B"/>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8/8/24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00044"/>
            <a:ext cx="12192000" cy="2956141"/>
          </a:xfrm>
          <a:custGeom>
            <a:avLst/>
            <a:gdLst/>
            <a:ahLst/>
            <a:cxnLst/>
            <a:rect l="l" t="t" r="r" b="b"/>
            <a:pathLst>
              <a:path w="20104100" h="4874895">
                <a:moveTo>
                  <a:pt x="20104099" y="0"/>
                </a:moveTo>
                <a:lnTo>
                  <a:pt x="0" y="0"/>
                </a:lnTo>
                <a:lnTo>
                  <a:pt x="0" y="4874898"/>
                </a:lnTo>
                <a:lnTo>
                  <a:pt x="20104099" y="4874898"/>
                </a:lnTo>
                <a:lnTo>
                  <a:pt x="20104099" y="0"/>
                </a:lnTo>
                <a:close/>
              </a:path>
            </a:pathLst>
          </a:custGeom>
          <a:solidFill>
            <a:srgbClr val="E0EFF3"/>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789" b="1" i="0">
                <a:solidFill>
                  <a:srgbClr val="3C277B"/>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1759" b="0" i="0">
                <a:solidFill>
                  <a:srgbClr val="3C277B"/>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8/8/24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007676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 met ondertitel geel">
    <p:bg>
      <p:bgPr>
        <a:solidFill>
          <a:schemeClr val="bg1"/>
        </a:solidFill>
        <a:effectLst/>
      </p:bgPr>
    </p:bg>
    <p:spTree>
      <p:nvGrpSpPr>
        <p:cNvPr id="1" name=""/>
        <p:cNvGrpSpPr/>
        <p:nvPr/>
      </p:nvGrpSpPr>
      <p:grpSpPr>
        <a:xfrm>
          <a:off x="0" y="0"/>
          <a:ext cx="0" cy="0"/>
          <a:chOff x="0" y="0"/>
          <a:chExt cx="0" cy="0"/>
        </a:xfrm>
      </p:grpSpPr>
      <p:sp>
        <p:nvSpPr>
          <p:cNvPr id="12" name="Tijdelijke aanduiding voor afbeelding 5">
            <a:extLst>
              <a:ext uri="{FF2B5EF4-FFF2-40B4-BE49-F238E27FC236}">
                <a16:creationId xmlns:a16="http://schemas.microsoft.com/office/drawing/2014/main" id="{72C6DFB3-1305-6643-A50A-7CBA53086E70}"/>
              </a:ext>
            </a:extLst>
          </p:cNvPr>
          <p:cNvSpPr>
            <a:spLocks noGrp="1"/>
          </p:cNvSpPr>
          <p:nvPr>
            <p:ph type="pic" sz="quarter" idx="10"/>
          </p:nvPr>
        </p:nvSpPr>
        <p:spPr>
          <a:xfrm>
            <a:off x="-49580" y="1263182"/>
            <a:ext cx="12265518" cy="5646985"/>
          </a:xfrm>
          <a:custGeom>
            <a:avLst/>
            <a:gdLst>
              <a:gd name="connsiteX0" fmla="*/ 0 w 12192000"/>
              <a:gd name="connsiteY0" fmla="*/ 0 h 5803900"/>
              <a:gd name="connsiteX1" fmla="*/ 12192000 w 12192000"/>
              <a:gd name="connsiteY1" fmla="*/ 0 h 5803900"/>
              <a:gd name="connsiteX2" fmla="*/ 12192000 w 12192000"/>
              <a:gd name="connsiteY2" fmla="*/ 5803900 h 5803900"/>
              <a:gd name="connsiteX3" fmla="*/ 0 w 12192000"/>
              <a:gd name="connsiteY3" fmla="*/ 5803900 h 5803900"/>
              <a:gd name="connsiteX4" fmla="*/ 0 w 12192000"/>
              <a:gd name="connsiteY4" fmla="*/ 0 h 5803900"/>
              <a:gd name="connsiteX0" fmla="*/ 0 w 12192000"/>
              <a:gd name="connsiteY0" fmla="*/ 4 h 5803904"/>
              <a:gd name="connsiteX1" fmla="*/ 11471564 w 12192000"/>
              <a:gd name="connsiteY1" fmla="*/ 284691 h 5803904"/>
              <a:gd name="connsiteX2" fmla="*/ 12192000 w 12192000"/>
              <a:gd name="connsiteY2" fmla="*/ 4 h 5803904"/>
              <a:gd name="connsiteX3" fmla="*/ 12192000 w 12192000"/>
              <a:gd name="connsiteY3" fmla="*/ 5803904 h 5803904"/>
              <a:gd name="connsiteX4" fmla="*/ 0 w 12192000"/>
              <a:gd name="connsiteY4" fmla="*/ 5803904 h 5803904"/>
              <a:gd name="connsiteX5" fmla="*/ 0 w 12192000"/>
              <a:gd name="connsiteY5" fmla="*/ 4 h 5803904"/>
              <a:gd name="connsiteX0" fmla="*/ 0 w 12192000"/>
              <a:gd name="connsiteY0" fmla="*/ 317448 h 6121348"/>
              <a:gd name="connsiteX1" fmla="*/ 10889673 w 12192000"/>
              <a:gd name="connsiteY1" fmla="*/ 812140 h 6121348"/>
              <a:gd name="connsiteX2" fmla="*/ 11471564 w 12192000"/>
              <a:gd name="connsiteY2" fmla="*/ 602135 h 6121348"/>
              <a:gd name="connsiteX3" fmla="*/ 12192000 w 12192000"/>
              <a:gd name="connsiteY3" fmla="*/ 317448 h 6121348"/>
              <a:gd name="connsiteX4" fmla="*/ 12192000 w 12192000"/>
              <a:gd name="connsiteY4" fmla="*/ 6121348 h 6121348"/>
              <a:gd name="connsiteX5" fmla="*/ 0 w 12192000"/>
              <a:gd name="connsiteY5" fmla="*/ 6121348 h 6121348"/>
              <a:gd name="connsiteX6" fmla="*/ 0 w 12192000"/>
              <a:gd name="connsiteY6" fmla="*/ 317448 h 6121348"/>
              <a:gd name="connsiteX0" fmla="*/ 0 w 12192000"/>
              <a:gd name="connsiteY0" fmla="*/ 317448 h 6121348"/>
              <a:gd name="connsiteX1" fmla="*/ 10889673 w 12192000"/>
              <a:gd name="connsiteY1" fmla="*/ 812140 h 6121348"/>
              <a:gd name="connsiteX2" fmla="*/ 11471564 w 12192000"/>
              <a:gd name="connsiteY2" fmla="*/ 602135 h 6121348"/>
              <a:gd name="connsiteX3" fmla="*/ 12192000 w 12192000"/>
              <a:gd name="connsiteY3" fmla="*/ 317448 h 6121348"/>
              <a:gd name="connsiteX4" fmla="*/ 12192000 w 12192000"/>
              <a:gd name="connsiteY4" fmla="*/ 6121348 h 6121348"/>
              <a:gd name="connsiteX5" fmla="*/ 0 w 12192000"/>
              <a:gd name="connsiteY5" fmla="*/ 6121348 h 6121348"/>
              <a:gd name="connsiteX6" fmla="*/ 0 w 12192000"/>
              <a:gd name="connsiteY6" fmla="*/ 317448 h 6121348"/>
              <a:gd name="connsiteX0" fmla="*/ 0 w 12192000"/>
              <a:gd name="connsiteY0" fmla="*/ 308983 h 6112883"/>
              <a:gd name="connsiteX1" fmla="*/ 10889673 w 12192000"/>
              <a:gd name="connsiteY1" fmla="*/ 803675 h 6112883"/>
              <a:gd name="connsiteX2" fmla="*/ 11471564 w 12192000"/>
              <a:gd name="connsiteY2" fmla="*/ 593670 h 6112883"/>
              <a:gd name="connsiteX3" fmla="*/ 12192000 w 12192000"/>
              <a:gd name="connsiteY3" fmla="*/ 308983 h 6112883"/>
              <a:gd name="connsiteX4" fmla="*/ 12192000 w 12192000"/>
              <a:gd name="connsiteY4" fmla="*/ 6112883 h 6112883"/>
              <a:gd name="connsiteX5" fmla="*/ 0 w 12192000"/>
              <a:gd name="connsiteY5" fmla="*/ 6112883 h 6112883"/>
              <a:gd name="connsiteX6" fmla="*/ 0 w 12192000"/>
              <a:gd name="connsiteY6" fmla="*/ 308983 h 6112883"/>
              <a:gd name="connsiteX0" fmla="*/ 0 w 12192000"/>
              <a:gd name="connsiteY0" fmla="*/ 424404 h 6228304"/>
              <a:gd name="connsiteX1" fmla="*/ 10426390 w 12192000"/>
              <a:gd name="connsiteY1" fmla="*/ 407367 h 6228304"/>
              <a:gd name="connsiteX2" fmla="*/ 10889673 w 12192000"/>
              <a:gd name="connsiteY2" fmla="*/ 919096 h 6228304"/>
              <a:gd name="connsiteX3" fmla="*/ 11471564 w 12192000"/>
              <a:gd name="connsiteY3" fmla="*/ 709091 h 6228304"/>
              <a:gd name="connsiteX4" fmla="*/ 12192000 w 12192000"/>
              <a:gd name="connsiteY4" fmla="*/ 424404 h 6228304"/>
              <a:gd name="connsiteX5" fmla="*/ 12192000 w 12192000"/>
              <a:gd name="connsiteY5" fmla="*/ 6228304 h 6228304"/>
              <a:gd name="connsiteX6" fmla="*/ 0 w 12192000"/>
              <a:gd name="connsiteY6" fmla="*/ 6228304 h 6228304"/>
              <a:gd name="connsiteX7" fmla="*/ 0 w 12192000"/>
              <a:gd name="connsiteY7" fmla="*/ 424404 h 6228304"/>
              <a:gd name="connsiteX0" fmla="*/ 0 w 12192000"/>
              <a:gd name="connsiteY0" fmla="*/ 424404 h 6228304"/>
              <a:gd name="connsiteX1" fmla="*/ 10426390 w 12192000"/>
              <a:gd name="connsiteY1" fmla="*/ 407367 h 6228304"/>
              <a:gd name="connsiteX2" fmla="*/ 10889673 w 12192000"/>
              <a:gd name="connsiteY2" fmla="*/ 919096 h 6228304"/>
              <a:gd name="connsiteX3" fmla="*/ 11471564 w 12192000"/>
              <a:gd name="connsiteY3" fmla="*/ 709091 h 6228304"/>
              <a:gd name="connsiteX4" fmla="*/ 12192000 w 12192000"/>
              <a:gd name="connsiteY4" fmla="*/ 424404 h 6228304"/>
              <a:gd name="connsiteX5" fmla="*/ 12192000 w 12192000"/>
              <a:gd name="connsiteY5" fmla="*/ 6228304 h 6228304"/>
              <a:gd name="connsiteX6" fmla="*/ 0 w 12192000"/>
              <a:gd name="connsiteY6" fmla="*/ 6228304 h 6228304"/>
              <a:gd name="connsiteX7" fmla="*/ 0 w 12192000"/>
              <a:gd name="connsiteY7" fmla="*/ 424404 h 6228304"/>
              <a:gd name="connsiteX0" fmla="*/ 0 w 12192000"/>
              <a:gd name="connsiteY0" fmla="*/ 406080 h 6209980"/>
              <a:gd name="connsiteX1" fmla="*/ 10426390 w 12192000"/>
              <a:gd name="connsiteY1" fmla="*/ 389043 h 6209980"/>
              <a:gd name="connsiteX2" fmla="*/ 10889673 w 12192000"/>
              <a:gd name="connsiteY2" fmla="*/ 900772 h 6209980"/>
              <a:gd name="connsiteX3" fmla="*/ 11471564 w 12192000"/>
              <a:gd name="connsiteY3" fmla="*/ 690767 h 6209980"/>
              <a:gd name="connsiteX4" fmla="*/ 12192000 w 12192000"/>
              <a:gd name="connsiteY4" fmla="*/ 406080 h 6209980"/>
              <a:gd name="connsiteX5" fmla="*/ 12192000 w 12192000"/>
              <a:gd name="connsiteY5" fmla="*/ 6209980 h 6209980"/>
              <a:gd name="connsiteX6" fmla="*/ 0 w 12192000"/>
              <a:gd name="connsiteY6" fmla="*/ 6209980 h 6209980"/>
              <a:gd name="connsiteX7" fmla="*/ 0 w 12192000"/>
              <a:gd name="connsiteY7" fmla="*/ 406080 h 6209980"/>
              <a:gd name="connsiteX0" fmla="*/ 0 w 12192000"/>
              <a:gd name="connsiteY0" fmla="*/ 406080 h 6209980"/>
              <a:gd name="connsiteX1" fmla="*/ 10426390 w 12192000"/>
              <a:gd name="connsiteY1" fmla="*/ 389043 h 6209980"/>
              <a:gd name="connsiteX2" fmla="*/ 10889673 w 12192000"/>
              <a:gd name="connsiteY2" fmla="*/ 900772 h 6209980"/>
              <a:gd name="connsiteX3" fmla="*/ 11471564 w 12192000"/>
              <a:gd name="connsiteY3" fmla="*/ 690767 h 6209980"/>
              <a:gd name="connsiteX4" fmla="*/ 12192000 w 12192000"/>
              <a:gd name="connsiteY4" fmla="*/ 406080 h 6209980"/>
              <a:gd name="connsiteX5" fmla="*/ 12192000 w 12192000"/>
              <a:gd name="connsiteY5" fmla="*/ 6209980 h 6209980"/>
              <a:gd name="connsiteX6" fmla="*/ 0 w 12192000"/>
              <a:gd name="connsiteY6" fmla="*/ 6209980 h 6209980"/>
              <a:gd name="connsiteX7" fmla="*/ 0 w 12192000"/>
              <a:gd name="connsiteY7" fmla="*/ 406080 h 6209980"/>
              <a:gd name="connsiteX0" fmla="*/ 0 w 12192000"/>
              <a:gd name="connsiteY0" fmla="*/ 397366 h 6201266"/>
              <a:gd name="connsiteX1" fmla="*/ 10822258 w 12192000"/>
              <a:gd name="connsiteY1" fmla="*/ 413782 h 6201266"/>
              <a:gd name="connsiteX2" fmla="*/ 10889673 w 12192000"/>
              <a:gd name="connsiteY2" fmla="*/ 892058 h 6201266"/>
              <a:gd name="connsiteX3" fmla="*/ 11471564 w 12192000"/>
              <a:gd name="connsiteY3" fmla="*/ 682053 h 6201266"/>
              <a:gd name="connsiteX4" fmla="*/ 12192000 w 12192000"/>
              <a:gd name="connsiteY4" fmla="*/ 397366 h 6201266"/>
              <a:gd name="connsiteX5" fmla="*/ 12192000 w 12192000"/>
              <a:gd name="connsiteY5" fmla="*/ 6201266 h 6201266"/>
              <a:gd name="connsiteX6" fmla="*/ 0 w 12192000"/>
              <a:gd name="connsiteY6" fmla="*/ 6201266 h 6201266"/>
              <a:gd name="connsiteX7" fmla="*/ 0 w 12192000"/>
              <a:gd name="connsiteY7" fmla="*/ 397366 h 6201266"/>
              <a:gd name="connsiteX0" fmla="*/ 0 w 12192000"/>
              <a:gd name="connsiteY0" fmla="*/ 397366 h 6201266"/>
              <a:gd name="connsiteX1" fmla="*/ 10822258 w 12192000"/>
              <a:gd name="connsiteY1" fmla="*/ 413782 h 6201266"/>
              <a:gd name="connsiteX2" fmla="*/ 10945429 w 12192000"/>
              <a:gd name="connsiteY2" fmla="*/ 836301 h 6201266"/>
              <a:gd name="connsiteX3" fmla="*/ 11471564 w 12192000"/>
              <a:gd name="connsiteY3" fmla="*/ 682053 h 6201266"/>
              <a:gd name="connsiteX4" fmla="*/ 12192000 w 12192000"/>
              <a:gd name="connsiteY4" fmla="*/ 397366 h 6201266"/>
              <a:gd name="connsiteX5" fmla="*/ 12192000 w 12192000"/>
              <a:gd name="connsiteY5" fmla="*/ 6201266 h 6201266"/>
              <a:gd name="connsiteX6" fmla="*/ 0 w 12192000"/>
              <a:gd name="connsiteY6" fmla="*/ 6201266 h 6201266"/>
              <a:gd name="connsiteX7" fmla="*/ 0 w 12192000"/>
              <a:gd name="connsiteY7" fmla="*/ 397366 h 6201266"/>
              <a:gd name="connsiteX0" fmla="*/ 0 w 12192000"/>
              <a:gd name="connsiteY0" fmla="*/ 397366 h 6201266"/>
              <a:gd name="connsiteX1" fmla="*/ 10822258 w 12192000"/>
              <a:gd name="connsiteY1" fmla="*/ 413782 h 6201266"/>
              <a:gd name="connsiteX2" fmla="*/ 10945429 w 12192000"/>
              <a:gd name="connsiteY2" fmla="*/ 836301 h 6201266"/>
              <a:gd name="connsiteX3" fmla="*/ 11800525 w 12192000"/>
              <a:gd name="connsiteY3" fmla="*/ 576117 h 6201266"/>
              <a:gd name="connsiteX4" fmla="*/ 12192000 w 12192000"/>
              <a:gd name="connsiteY4" fmla="*/ 397366 h 6201266"/>
              <a:gd name="connsiteX5" fmla="*/ 12192000 w 12192000"/>
              <a:gd name="connsiteY5" fmla="*/ 6201266 h 6201266"/>
              <a:gd name="connsiteX6" fmla="*/ 0 w 12192000"/>
              <a:gd name="connsiteY6" fmla="*/ 6201266 h 6201266"/>
              <a:gd name="connsiteX7" fmla="*/ 0 w 12192000"/>
              <a:gd name="connsiteY7" fmla="*/ 397366 h 6201266"/>
              <a:gd name="connsiteX0" fmla="*/ 0 w 12192000"/>
              <a:gd name="connsiteY0" fmla="*/ 397366 h 6201266"/>
              <a:gd name="connsiteX1" fmla="*/ 10822258 w 12192000"/>
              <a:gd name="connsiteY1" fmla="*/ 413782 h 6201266"/>
              <a:gd name="connsiteX2" fmla="*/ 10945429 w 12192000"/>
              <a:gd name="connsiteY2" fmla="*/ 836301 h 6201266"/>
              <a:gd name="connsiteX3" fmla="*/ 11800525 w 12192000"/>
              <a:gd name="connsiteY3" fmla="*/ 576117 h 6201266"/>
              <a:gd name="connsiteX4" fmla="*/ 11758961 w 12192000"/>
              <a:gd name="connsiteY4" fmla="*/ 408207 h 6201266"/>
              <a:gd name="connsiteX5" fmla="*/ 12192000 w 12192000"/>
              <a:gd name="connsiteY5" fmla="*/ 397366 h 6201266"/>
              <a:gd name="connsiteX6" fmla="*/ 12192000 w 12192000"/>
              <a:gd name="connsiteY6" fmla="*/ 6201266 h 6201266"/>
              <a:gd name="connsiteX7" fmla="*/ 0 w 12192000"/>
              <a:gd name="connsiteY7" fmla="*/ 6201266 h 6201266"/>
              <a:gd name="connsiteX8" fmla="*/ 0 w 12192000"/>
              <a:gd name="connsiteY8" fmla="*/ 397366 h 6201266"/>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132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13225 w 12192000"/>
              <a:gd name="connsiteY3" fmla="*/ 581033 h 6206182"/>
              <a:gd name="connsiteX4" fmla="*/ 11736736 w 12192000"/>
              <a:gd name="connsiteY4" fmla="*/ 40677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13225 w 12192000"/>
              <a:gd name="connsiteY3" fmla="*/ 581033 h 6206182"/>
              <a:gd name="connsiteX4" fmla="*/ 11739911 w 12192000"/>
              <a:gd name="connsiteY4" fmla="*/ 403598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7383 h 6206182"/>
              <a:gd name="connsiteX4" fmla="*/ 11739911 w 12192000"/>
              <a:gd name="connsiteY4" fmla="*/ 403598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108 w 12192108"/>
              <a:gd name="connsiteY0" fmla="*/ 3710 h 5807610"/>
              <a:gd name="connsiteX1" fmla="*/ 10816016 w 12192108"/>
              <a:gd name="connsiteY1" fmla="*/ 1076 h 5807610"/>
              <a:gd name="connsiteX2" fmla="*/ 10945537 w 12192108"/>
              <a:gd name="connsiteY2" fmla="*/ 442645 h 5807610"/>
              <a:gd name="connsiteX3" fmla="*/ 11800633 w 12192108"/>
              <a:gd name="connsiteY3" fmla="*/ 188811 h 5807610"/>
              <a:gd name="connsiteX4" fmla="*/ 11740019 w 12192108"/>
              <a:gd name="connsiteY4" fmla="*/ 5026 h 5807610"/>
              <a:gd name="connsiteX5" fmla="*/ 12192108 w 12192108"/>
              <a:gd name="connsiteY5" fmla="*/ 3710 h 5807610"/>
              <a:gd name="connsiteX6" fmla="*/ 12192108 w 12192108"/>
              <a:gd name="connsiteY6" fmla="*/ 5807610 h 5807610"/>
              <a:gd name="connsiteX7" fmla="*/ 108 w 12192108"/>
              <a:gd name="connsiteY7" fmla="*/ 5807610 h 5807610"/>
              <a:gd name="connsiteX8" fmla="*/ 108 w 12192108"/>
              <a:gd name="connsiteY8" fmla="*/ 3710 h 5807610"/>
              <a:gd name="connsiteX0" fmla="*/ 108 w 12192108"/>
              <a:gd name="connsiteY0" fmla="*/ 0 h 5803900"/>
              <a:gd name="connsiteX1" fmla="*/ 10804932 w 12192108"/>
              <a:gd name="connsiteY1" fmla="*/ 8449 h 5803900"/>
              <a:gd name="connsiteX2" fmla="*/ 10945537 w 12192108"/>
              <a:gd name="connsiteY2" fmla="*/ 438935 h 5803900"/>
              <a:gd name="connsiteX3" fmla="*/ 11800633 w 12192108"/>
              <a:gd name="connsiteY3" fmla="*/ 185101 h 5803900"/>
              <a:gd name="connsiteX4" fmla="*/ 11740019 w 12192108"/>
              <a:gd name="connsiteY4" fmla="*/ 1316 h 5803900"/>
              <a:gd name="connsiteX5" fmla="*/ 12192108 w 12192108"/>
              <a:gd name="connsiteY5" fmla="*/ 0 h 5803900"/>
              <a:gd name="connsiteX6" fmla="*/ 12192108 w 12192108"/>
              <a:gd name="connsiteY6" fmla="*/ 5803900 h 5803900"/>
              <a:gd name="connsiteX7" fmla="*/ 108 w 12192108"/>
              <a:gd name="connsiteY7" fmla="*/ 5803900 h 5803900"/>
              <a:gd name="connsiteX8" fmla="*/ 108 w 12192108"/>
              <a:gd name="connsiteY8" fmla="*/ 0 h 5803900"/>
              <a:gd name="connsiteX0" fmla="*/ 108 w 12192108"/>
              <a:gd name="connsiteY0" fmla="*/ 5209 h 5809109"/>
              <a:gd name="connsiteX1" fmla="*/ 10801757 w 12192108"/>
              <a:gd name="connsiteY1" fmla="*/ 958 h 5809109"/>
              <a:gd name="connsiteX2" fmla="*/ 10945537 w 12192108"/>
              <a:gd name="connsiteY2" fmla="*/ 444144 h 5809109"/>
              <a:gd name="connsiteX3" fmla="*/ 11800633 w 12192108"/>
              <a:gd name="connsiteY3" fmla="*/ 190310 h 5809109"/>
              <a:gd name="connsiteX4" fmla="*/ 11740019 w 12192108"/>
              <a:gd name="connsiteY4" fmla="*/ 6525 h 5809109"/>
              <a:gd name="connsiteX5" fmla="*/ 12192108 w 12192108"/>
              <a:gd name="connsiteY5" fmla="*/ 5209 h 5809109"/>
              <a:gd name="connsiteX6" fmla="*/ 12192108 w 12192108"/>
              <a:gd name="connsiteY6" fmla="*/ 5809109 h 5809109"/>
              <a:gd name="connsiteX7" fmla="*/ 108 w 12192108"/>
              <a:gd name="connsiteY7" fmla="*/ 5809109 h 5809109"/>
              <a:gd name="connsiteX8" fmla="*/ 108 w 12192108"/>
              <a:gd name="connsiteY8" fmla="*/ 5209 h 5809109"/>
              <a:gd name="connsiteX0" fmla="*/ 108 w 12192108"/>
              <a:gd name="connsiteY0" fmla="*/ 5209 h 5809109"/>
              <a:gd name="connsiteX1" fmla="*/ 10801757 w 12192108"/>
              <a:gd name="connsiteY1" fmla="*/ 958 h 5809109"/>
              <a:gd name="connsiteX2" fmla="*/ 10932837 w 12192108"/>
              <a:gd name="connsiteY2" fmla="*/ 444144 h 5809109"/>
              <a:gd name="connsiteX3" fmla="*/ 11800633 w 12192108"/>
              <a:gd name="connsiteY3" fmla="*/ 190310 h 5809109"/>
              <a:gd name="connsiteX4" fmla="*/ 11740019 w 12192108"/>
              <a:gd name="connsiteY4" fmla="*/ 6525 h 5809109"/>
              <a:gd name="connsiteX5" fmla="*/ 12192108 w 12192108"/>
              <a:gd name="connsiteY5" fmla="*/ 5209 h 5809109"/>
              <a:gd name="connsiteX6" fmla="*/ 12192108 w 12192108"/>
              <a:gd name="connsiteY6" fmla="*/ 5809109 h 5809109"/>
              <a:gd name="connsiteX7" fmla="*/ 108 w 12192108"/>
              <a:gd name="connsiteY7" fmla="*/ 5809109 h 5809109"/>
              <a:gd name="connsiteX8" fmla="*/ 108 w 12192108"/>
              <a:gd name="connsiteY8" fmla="*/ 5209 h 5809109"/>
              <a:gd name="connsiteX0" fmla="*/ 108 w 12192108"/>
              <a:gd name="connsiteY0" fmla="*/ 5209 h 5809109"/>
              <a:gd name="connsiteX1" fmla="*/ 10808107 w 12192108"/>
              <a:gd name="connsiteY1" fmla="*/ 958 h 5809109"/>
              <a:gd name="connsiteX2" fmla="*/ 10932837 w 12192108"/>
              <a:gd name="connsiteY2" fmla="*/ 444144 h 5809109"/>
              <a:gd name="connsiteX3" fmla="*/ 11800633 w 12192108"/>
              <a:gd name="connsiteY3" fmla="*/ 190310 h 5809109"/>
              <a:gd name="connsiteX4" fmla="*/ 11740019 w 12192108"/>
              <a:gd name="connsiteY4" fmla="*/ 6525 h 5809109"/>
              <a:gd name="connsiteX5" fmla="*/ 12192108 w 12192108"/>
              <a:gd name="connsiteY5" fmla="*/ 5209 h 5809109"/>
              <a:gd name="connsiteX6" fmla="*/ 12192108 w 12192108"/>
              <a:gd name="connsiteY6" fmla="*/ 5809109 h 5809109"/>
              <a:gd name="connsiteX7" fmla="*/ 108 w 12192108"/>
              <a:gd name="connsiteY7" fmla="*/ 5809109 h 5809109"/>
              <a:gd name="connsiteX8" fmla="*/ 108 w 12192108"/>
              <a:gd name="connsiteY8" fmla="*/ 5209 h 5809109"/>
              <a:gd name="connsiteX0" fmla="*/ 108 w 12192108"/>
              <a:gd name="connsiteY0" fmla="*/ 4494 h 5808394"/>
              <a:gd name="connsiteX1" fmla="*/ 10808107 w 12192108"/>
              <a:gd name="connsiteY1" fmla="*/ 243 h 5808394"/>
              <a:gd name="connsiteX2" fmla="*/ 10932837 w 12192108"/>
              <a:gd name="connsiteY2" fmla="*/ 443429 h 5808394"/>
              <a:gd name="connsiteX3" fmla="*/ 11800633 w 12192108"/>
              <a:gd name="connsiteY3" fmla="*/ 189595 h 5808394"/>
              <a:gd name="connsiteX4" fmla="*/ 11740019 w 12192108"/>
              <a:gd name="connsiteY4" fmla="*/ 5810 h 5808394"/>
              <a:gd name="connsiteX5" fmla="*/ 12192108 w 12192108"/>
              <a:gd name="connsiteY5" fmla="*/ 4494 h 5808394"/>
              <a:gd name="connsiteX6" fmla="*/ 12192108 w 12192108"/>
              <a:gd name="connsiteY6" fmla="*/ 5808394 h 5808394"/>
              <a:gd name="connsiteX7" fmla="*/ 108 w 12192108"/>
              <a:gd name="connsiteY7" fmla="*/ 5808394 h 5808394"/>
              <a:gd name="connsiteX8" fmla="*/ 108 w 12192108"/>
              <a:gd name="connsiteY8" fmla="*/ 4494 h 5808394"/>
              <a:gd name="connsiteX0" fmla="*/ 108 w 12192108"/>
              <a:gd name="connsiteY0" fmla="*/ 4251 h 5808151"/>
              <a:gd name="connsiteX1" fmla="*/ 10808107 w 12192108"/>
              <a:gd name="connsiteY1" fmla="*/ 0 h 5808151"/>
              <a:gd name="connsiteX2" fmla="*/ 10932837 w 12192108"/>
              <a:gd name="connsiteY2" fmla="*/ 443186 h 5808151"/>
              <a:gd name="connsiteX3" fmla="*/ 11800633 w 12192108"/>
              <a:gd name="connsiteY3" fmla="*/ 189352 h 5808151"/>
              <a:gd name="connsiteX4" fmla="*/ 11740019 w 12192108"/>
              <a:gd name="connsiteY4" fmla="*/ 5567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08 w 12192108"/>
              <a:gd name="connsiteY0" fmla="*/ 4251 h 5808151"/>
              <a:gd name="connsiteX1" fmla="*/ 10808107 w 12192108"/>
              <a:gd name="connsiteY1" fmla="*/ 0 h 5808151"/>
              <a:gd name="connsiteX2" fmla="*/ 10932837 w 12192108"/>
              <a:gd name="connsiteY2" fmla="*/ 443186 h 5808151"/>
              <a:gd name="connsiteX3" fmla="*/ 11800633 w 12192108"/>
              <a:gd name="connsiteY3" fmla="*/ 189352 h 5808151"/>
              <a:gd name="connsiteX4" fmla="*/ 11740019 w 12192108"/>
              <a:gd name="connsiteY4" fmla="*/ 5567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08 w 12192108"/>
              <a:gd name="connsiteY0" fmla="*/ 4251 h 5808151"/>
              <a:gd name="connsiteX1" fmla="*/ 10808107 w 12192108"/>
              <a:gd name="connsiteY1" fmla="*/ 0 h 5808151"/>
              <a:gd name="connsiteX2" fmla="*/ 10932837 w 12192108"/>
              <a:gd name="connsiteY2" fmla="*/ 443186 h 5808151"/>
              <a:gd name="connsiteX3" fmla="*/ 11800633 w 12192108"/>
              <a:gd name="connsiteY3" fmla="*/ 189352 h 5808151"/>
              <a:gd name="connsiteX4" fmla="*/ 11740019 w 12192108"/>
              <a:gd name="connsiteY4" fmla="*/ 2392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08 w 12192108"/>
              <a:gd name="connsiteY0" fmla="*/ 4251 h 5808151"/>
              <a:gd name="connsiteX1" fmla="*/ 10808107 w 12192108"/>
              <a:gd name="connsiteY1" fmla="*/ 0 h 5808151"/>
              <a:gd name="connsiteX2" fmla="*/ 10732812 w 12192108"/>
              <a:gd name="connsiteY2" fmla="*/ 738461 h 5808151"/>
              <a:gd name="connsiteX3" fmla="*/ 11800633 w 12192108"/>
              <a:gd name="connsiteY3" fmla="*/ 189352 h 5808151"/>
              <a:gd name="connsiteX4" fmla="*/ 11740019 w 12192108"/>
              <a:gd name="connsiteY4" fmla="*/ 2392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11 w 12192111"/>
              <a:gd name="connsiteY0" fmla="*/ 2076 h 5805976"/>
              <a:gd name="connsiteX1" fmla="*/ 10468385 w 12192111"/>
              <a:gd name="connsiteY1" fmla="*/ 1000 h 5805976"/>
              <a:gd name="connsiteX2" fmla="*/ 10732815 w 12192111"/>
              <a:gd name="connsiteY2" fmla="*/ 736286 h 5805976"/>
              <a:gd name="connsiteX3" fmla="*/ 11800636 w 12192111"/>
              <a:gd name="connsiteY3" fmla="*/ 187177 h 5805976"/>
              <a:gd name="connsiteX4" fmla="*/ 11740022 w 12192111"/>
              <a:gd name="connsiteY4" fmla="*/ 217 h 5805976"/>
              <a:gd name="connsiteX5" fmla="*/ 12192111 w 12192111"/>
              <a:gd name="connsiteY5" fmla="*/ 2076 h 5805976"/>
              <a:gd name="connsiteX6" fmla="*/ 12192111 w 12192111"/>
              <a:gd name="connsiteY6" fmla="*/ 5805976 h 5805976"/>
              <a:gd name="connsiteX7" fmla="*/ 111 w 12192111"/>
              <a:gd name="connsiteY7" fmla="*/ 5805976 h 5805976"/>
              <a:gd name="connsiteX8" fmla="*/ 111 w 12192111"/>
              <a:gd name="connsiteY8" fmla="*/ 2076 h 5805976"/>
              <a:gd name="connsiteX0" fmla="*/ 111 w 12192111"/>
              <a:gd name="connsiteY0" fmla="*/ 1930 h 5805830"/>
              <a:gd name="connsiteX1" fmla="*/ 10468385 w 12192111"/>
              <a:gd name="connsiteY1" fmla="*/ 854 h 5805830"/>
              <a:gd name="connsiteX2" fmla="*/ 10732815 w 12192111"/>
              <a:gd name="connsiteY2" fmla="*/ 736140 h 5805830"/>
              <a:gd name="connsiteX3" fmla="*/ 11657761 w 12192111"/>
              <a:gd name="connsiteY3" fmla="*/ 599781 h 5805830"/>
              <a:gd name="connsiteX4" fmla="*/ 11740022 w 12192111"/>
              <a:gd name="connsiteY4" fmla="*/ 71 h 5805830"/>
              <a:gd name="connsiteX5" fmla="*/ 12192111 w 12192111"/>
              <a:gd name="connsiteY5" fmla="*/ 1930 h 5805830"/>
              <a:gd name="connsiteX6" fmla="*/ 12192111 w 12192111"/>
              <a:gd name="connsiteY6" fmla="*/ 5805830 h 5805830"/>
              <a:gd name="connsiteX7" fmla="*/ 111 w 12192111"/>
              <a:gd name="connsiteY7" fmla="*/ 5805830 h 5805830"/>
              <a:gd name="connsiteX8" fmla="*/ 111 w 12192111"/>
              <a:gd name="connsiteY8" fmla="*/ 1930 h 5805830"/>
              <a:gd name="connsiteX0" fmla="*/ 111 w 12192111"/>
              <a:gd name="connsiteY0" fmla="*/ 1954 h 5805854"/>
              <a:gd name="connsiteX1" fmla="*/ 10468385 w 12192111"/>
              <a:gd name="connsiteY1" fmla="*/ 878 h 5805854"/>
              <a:gd name="connsiteX2" fmla="*/ 10732815 w 12192111"/>
              <a:gd name="connsiteY2" fmla="*/ 736164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1 w 12192111"/>
              <a:gd name="connsiteY0" fmla="*/ 1954 h 5805854"/>
              <a:gd name="connsiteX1" fmla="*/ 10468385 w 12192111"/>
              <a:gd name="connsiteY1" fmla="*/ 878 h 5805854"/>
              <a:gd name="connsiteX2" fmla="*/ 10678840 w 12192111"/>
              <a:gd name="connsiteY2" fmla="*/ 745689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1 w 12192111"/>
              <a:gd name="connsiteY0" fmla="*/ 1954 h 5805854"/>
              <a:gd name="connsiteX1" fmla="*/ 10468385 w 12192111"/>
              <a:gd name="connsiteY1" fmla="*/ 878 h 5805854"/>
              <a:gd name="connsiteX2" fmla="*/ 10558190 w 12192111"/>
              <a:gd name="connsiteY2" fmla="*/ 837764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1 w 12192111"/>
              <a:gd name="connsiteY0" fmla="*/ 1954 h 5805854"/>
              <a:gd name="connsiteX1" fmla="*/ 10468385 w 12192111"/>
              <a:gd name="connsiteY1" fmla="*/ 878 h 5805854"/>
              <a:gd name="connsiteX2" fmla="*/ 10672490 w 12192111"/>
              <a:gd name="connsiteY2" fmla="*/ 742514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2 w 12192112"/>
              <a:gd name="connsiteY0" fmla="*/ 1954 h 5805854"/>
              <a:gd name="connsiteX1" fmla="*/ 10369961 w 12192112"/>
              <a:gd name="connsiteY1" fmla="*/ 150103 h 5805854"/>
              <a:gd name="connsiteX2" fmla="*/ 10672491 w 12192112"/>
              <a:gd name="connsiteY2" fmla="*/ 742514 h 5805854"/>
              <a:gd name="connsiteX3" fmla="*/ 11746662 w 12192112"/>
              <a:gd name="connsiteY3" fmla="*/ 441055 h 5805854"/>
              <a:gd name="connsiteX4" fmla="*/ 11740023 w 12192112"/>
              <a:gd name="connsiteY4" fmla="*/ 95 h 5805854"/>
              <a:gd name="connsiteX5" fmla="*/ 12192112 w 12192112"/>
              <a:gd name="connsiteY5" fmla="*/ 1954 h 5805854"/>
              <a:gd name="connsiteX6" fmla="*/ 12192112 w 12192112"/>
              <a:gd name="connsiteY6" fmla="*/ 5805854 h 5805854"/>
              <a:gd name="connsiteX7" fmla="*/ 112 w 12192112"/>
              <a:gd name="connsiteY7" fmla="*/ 5805854 h 5805854"/>
              <a:gd name="connsiteX8" fmla="*/ 112 w 12192112"/>
              <a:gd name="connsiteY8" fmla="*/ 1954 h 5805854"/>
              <a:gd name="connsiteX0" fmla="*/ 112 w 12192112"/>
              <a:gd name="connsiteY0" fmla="*/ 1954 h 5805854"/>
              <a:gd name="connsiteX1" fmla="*/ 10519186 w 12192112"/>
              <a:gd name="connsiteY1" fmla="*/ 207253 h 5805854"/>
              <a:gd name="connsiteX2" fmla="*/ 10672491 w 12192112"/>
              <a:gd name="connsiteY2" fmla="*/ 742514 h 5805854"/>
              <a:gd name="connsiteX3" fmla="*/ 11746662 w 12192112"/>
              <a:gd name="connsiteY3" fmla="*/ 441055 h 5805854"/>
              <a:gd name="connsiteX4" fmla="*/ 11740023 w 12192112"/>
              <a:gd name="connsiteY4" fmla="*/ 95 h 5805854"/>
              <a:gd name="connsiteX5" fmla="*/ 12192112 w 12192112"/>
              <a:gd name="connsiteY5" fmla="*/ 1954 h 5805854"/>
              <a:gd name="connsiteX6" fmla="*/ 12192112 w 12192112"/>
              <a:gd name="connsiteY6" fmla="*/ 5805854 h 5805854"/>
              <a:gd name="connsiteX7" fmla="*/ 112 w 12192112"/>
              <a:gd name="connsiteY7" fmla="*/ 5805854 h 5805854"/>
              <a:gd name="connsiteX8" fmla="*/ 112 w 12192112"/>
              <a:gd name="connsiteY8" fmla="*/ 1954 h 5805854"/>
              <a:gd name="connsiteX0" fmla="*/ 112 w 12192112"/>
              <a:gd name="connsiteY0" fmla="*/ 0 h 5803900"/>
              <a:gd name="connsiteX1" fmla="*/ 10519186 w 12192112"/>
              <a:gd name="connsiteY1" fmla="*/ 205299 h 5803900"/>
              <a:gd name="connsiteX2" fmla="*/ 10672491 w 12192112"/>
              <a:gd name="connsiteY2" fmla="*/ 740560 h 5803900"/>
              <a:gd name="connsiteX3" fmla="*/ 11746662 w 12192112"/>
              <a:gd name="connsiteY3" fmla="*/ 439101 h 5803900"/>
              <a:gd name="connsiteX4" fmla="*/ 11651123 w 12192112"/>
              <a:gd name="connsiteY4" fmla="*/ 210866 h 5803900"/>
              <a:gd name="connsiteX5" fmla="*/ 12192112 w 12192112"/>
              <a:gd name="connsiteY5" fmla="*/ 0 h 5803900"/>
              <a:gd name="connsiteX6" fmla="*/ 12192112 w 12192112"/>
              <a:gd name="connsiteY6" fmla="*/ 5803900 h 5803900"/>
              <a:gd name="connsiteX7" fmla="*/ 112 w 12192112"/>
              <a:gd name="connsiteY7" fmla="*/ 5803900 h 5803900"/>
              <a:gd name="connsiteX8" fmla="*/ 112 w 12192112"/>
              <a:gd name="connsiteY8" fmla="*/ 0 h 5803900"/>
              <a:gd name="connsiteX0" fmla="*/ 112 w 12192112"/>
              <a:gd name="connsiteY0" fmla="*/ 0 h 5803900"/>
              <a:gd name="connsiteX1" fmla="*/ 10519186 w 12192112"/>
              <a:gd name="connsiteY1" fmla="*/ 205299 h 5803900"/>
              <a:gd name="connsiteX2" fmla="*/ 10672491 w 12192112"/>
              <a:gd name="connsiteY2" fmla="*/ 740560 h 5803900"/>
              <a:gd name="connsiteX3" fmla="*/ 11730787 w 12192112"/>
              <a:gd name="connsiteY3" fmla="*/ 439101 h 5803900"/>
              <a:gd name="connsiteX4" fmla="*/ 11651123 w 12192112"/>
              <a:gd name="connsiteY4" fmla="*/ 210866 h 5803900"/>
              <a:gd name="connsiteX5" fmla="*/ 12192112 w 12192112"/>
              <a:gd name="connsiteY5" fmla="*/ 0 h 5803900"/>
              <a:gd name="connsiteX6" fmla="*/ 12192112 w 12192112"/>
              <a:gd name="connsiteY6" fmla="*/ 5803900 h 5803900"/>
              <a:gd name="connsiteX7" fmla="*/ 112 w 12192112"/>
              <a:gd name="connsiteY7" fmla="*/ 5803900 h 5803900"/>
              <a:gd name="connsiteX8" fmla="*/ 112 w 12192112"/>
              <a:gd name="connsiteY8" fmla="*/ 0 h 5803900"/>
              <a:gd name="connsiteX0" fmla="*/ 112 w 12192112"/>
              <a:gd name="connsiteY0" fmla="*/ 0 h 5803900"/>
              <a:gd name="connsiteX1" fmla="*/ 10519186 w 12192112"/>
              <a:gd name="connsiteY1" fmla="*/ 205299 h 5803900"/>
              <a:gd name="connsiteX2" fmla="*/ 10672491 w 12192112"/>
              <a:gd name="connsiteY2" fmla="*/ 740560 h 5803900"/>
              <a:gd name="connsiteX3" fmla="*/ 11727612 w 12192112"/>
              <a:gd name="connsiteY3" fmla="*/ 442276 h 5803900"/>
              <a:gd name="connsiteX4" fmla="*/ 11651123 w 12192112"/>
              <a:gd name="connsiteY4" fmla="*/ 210866 h 5803900"/>
              <a:gd name="connsiteX5" fmla="*/ 12192112 w 12192112"/>
              <a:gd name="connsiteY5" fmla="*/ 0 h 5803900"/>
              <a:gd name="connsiteX6" fmla="*/ 12192112 w 12192112"/>
              <a:gd name="connsiteY6" fmla="*/ 5803900 h 5803900"/>
              <a:gd name="connsiteX7" fmla="*/ 112 w 12192112"/>
              <a:gd name="connsiteY7" fmla="*/ 5803900 h 5803900"/>
              <a:gd name="connsiteX8" fmla="*/ 112 w 12192112"/>
              <a:gd name="connsiteY8" fmla="*/ 0 h 5803900"/>
              <a:gd name="connsiteX0" fmla="*/ 112 w 12223862"/>
              <a:gd name="connsiteY0" fmla="*/ 0 h 5803900"/>
              <a:gd name="connsiteX1" fmla="*/ 10519186 w 12223862"/>
              <a:gd name="connsiteY1" fmla="*/ 205299 h 5803900"/>
              <a:gd name="connsiteX2" fmla="*/ 10672491 w 12223862"/>
              <a:gd name="connsiteY2" fmla="*/ 740560 h 5803900"/>
              <a:gd name="connsiteX3" fmla="*/ 11727612 w 12223862"/>
              <a:gd name="connsiteY3" fmla="*/ 442276 h 5803900"/>
              <a:gd name="connsiteX4" fmla="*/ 11651123 w 12223862"/>
              <a:gd name="connsiteY4" fmla="*/ 210866 h 5803900"/>
              <a:gd name="connsiteX5" fmla="*/ 12223862 w 12223862"/>
              <a:gd name="connsiteY5" fmla="*/ 212725 h 5803900"/>
              <a:gd name="connsiteX6" fmla="*/ 12192112 w 12223862"/>
              <a:gd name="connsiteY6" fmla="*/ 5803900 h 5803900"/>
              <a:gd name="connsiteX7" fmla="*/ 112 w 12223862"/>
              <a:gd name="connsiteY7" fmla="*/ 5803900 h 5803900"/>
              <a:gd name="connsiteX8" fmla="*/ 112 w 12223862"/>
              <a:gd name="connsiteY8" fmla="*/ 0 h 5803900"/>
              <a:gd name="connsiteX0" fmla="*/ 112 w 12223862"/>
              <a:gd name="connsiteY0" fmla="*/ 0 h 5803900"/>
              <a:gd name="connsiteX1" fmla="*/ 10519186 w 12223862"/>
              <a:gd name="connsiteY1" fmla="*/ 205299 h 5803900"/>
              <a:gd name="connsiteX2" fmla="*/ 10672491 w 12223862"/>
              <a:gd name="connsiteY2" fmla="*/ 740560 h 5803900"/>
              <a:gd name="connsiteX3" fmla="*/ 11727612 w 12223862"/>
              <a:gd name="connsiteY3" fmla="*/ 442276 h 5803900"/>
              <a:gd name="connsiteX4" fmla="*/ 11651123 w 12223862"/>
              <a:gd name="connsiteY4" fmla="*/ 210866 h 5803900"/>
              <a:gd name="connsiteX5" fmla="*/ 12223862 w 12223862"/>
              <a:gd name="connsiteY5" fmla="*/ 212725 h 5803900"/>
              <a:gd name="connsiteX6" fmla="*/ 11936931 w 12223862"/>
              <a:gd name="connsiteY6" fmla="*/ 5364421 h 5803900"/>
              <a:gd name="connsiteX7" fmla="*/ 112 w 12223862"/>
              <a:gd name="connsiteY7" fmla="*/ 5803900 h 5803900"/>
              <a:gd name="connsiteX8" fmla="*/ 112 w 12223862"/>
              <a:gd name="connsiteY8" fmla="*/ 0 h 5803900"/>
              <a:gd name="connsiteX0" fmla="*/ 112 w 12223862"/>
              <a:gd name="connsiteY0" fmla="*/ 0 h 5818077"/>
              <a:gd name="connsiteX1" fmla="*/ 10519186 w 12223862"/>
              <a:gd name="connsiteY1" fmla="*/ 205299 h 5818077"/>
              <a:gd name="connsiteX2" fmla="*/ 10672491 w 12223862"/>
              <a:gd name="connsiteY2" fmla="*/ 740560 h 5818077"/>
              <a:gd name="connsiteX3" fmla="*/ 11727612 w 12223862"/>
              <a:gd name="connsiteY3" fmla="*/ 442276 h 5818077"/>
              <a:gd name="connsiteX4" fmla="*/ 11651123 w 12223862"/>
              <a:gd name="connsiteY4" fmla="*/ 210866 h 5818077"/>
              <a:gd name="connsiteX5" fmla="*/ 12223862 w 12223862"/>
              <a:gd name="connsiteY5" fmla="*/ 212725 h 5818077"/>
              <a:gd name="connsiteX6" fmla="*/ 12199201 w 12223862"/>
              <a:gd name="connsiteY6" fmla="*/ 5818077 h 5818077"/>
              <a:gd name="connsiteX7" fmla="*/ 112 w 12223862"/>
              <a:gd name="connsiteY7" fmla="*/ 5803900 h 5818077"/>
              <a:gd name="connsiteX8" fmla="*/ 112 w 12223862"/>
              <a:gd name="connsiteY8" fmla="*/ 0 h 5818077"/>
              <a:gd name="connsiteX0" fmla="*/ 111 w 12245126"/>
              <a:gd name="connsiteY0" fmla="*/ 255446 h 5612778"/>
              <a:gd name="connsiteX1" fmla="*/ 10540450 w 12245126"/>
              <a:gd name="connsiteY1" fmla="*/ 0 h 5612778"/>
              <a:gd name="connsiteX2" fmla="*/ 10693755 w 12245126"/>
              <a:gd name="connsiteY2" fmla="*/ 535261 h 5612778"/>
              <a:gd name="connsiteX3" fmla="*/ 11748876 w 12245126"/>
              <a:gd name="connsiteY3" fmla="*/ 236977 h 5612778"/>
              <a:gd name="connsiteX4" fmla="*/ 11672387 w 12245126"/>
              <a:gd name="connsiteY4" fmla="*/ 5567 h 5612778"/>
              <a:gd name="connsiteX5" fmla="*/ 12245126 w 12245126"/>
              <a:gd name="connsiteY5" fmla="*/ 7426 h 5612778"/>
              <a:gd name="connsiteX6" fmla="*/ 12220465 w 12245126"/>
              <a:gd name="connsiteY6" fmla="*/ 5612778 h 5612778"/>
              <a:gd name="connsiteX7" fmla="*/ 21376 w 12245126"/>
              <a:gd name="connsiteY7" fmla="*/ 5598601 h 5612778"/>
              <a:gd name="connsiteX8" fmla="*/ 111 w 12245126"/>
              <a:gd name="connsiteY8" fmla="*/ 255446 h 5612778"/>
              <a:gd name="connsiteX0" fmla="*/ 8556 w 12225218"/>
              <a:gd name="connsiteY0" fmla="*/ 265 h 5612778"/>
              <a:gd name="connsiteX1" fmla="*/ 10520542 w 12225218"/>
              <a:gd name="connsiteY1" fmla="*/ 0 h 5612778"/>
              <a:gd name="connsiteX2" fmla="*/ 10673847 w 12225218"/>
              <a:gd name="connsiteY2" fmla="*/ 535261 h 5612778"/>
              <a:gd name="connsiteX3" fmla="*/ 11728968 w 12225218"/>
              <a:gd name="connsiteY3" fmla="*/ 236977 h 5612778"/>
              <a:gd name="connsiteX4" fmla="*/ 11652479 w 12225218"/>
              <a:gd name="connsiteY4" fmla="*/ 5567 h 5612778"/>
              <a:gd name="connsiteX5" fmla="*/ 12225218 w 12225218"/>
              <a:gd name="connsiteY5" fmla="*/ 7426 h 5612778"/>
              <a:gd name="connsiteX6" fmla="*/ 12200557 w 12225218"/>
              <a:gd name="connsiteY6" fmla="*/ 5612778 h 5612778"/>
              <a:gd name="connsiteX7" fmla="*/ 1468 w 12225218"/>
              <a:gd name="connsiteY7" fmla="*/ 5598601 h 5612778"/>
              <a:gd name="connsiteX8" fmla="*/ 8556 w 12225218"/>
              <a:gd name="connsiteY8" fmla="*/ 265 h 5612778"/>
              <a:gd name="connsiteX0" fmla="*/ 8556 w 12225218"/>
              <a:gd name="connsiteY0" fmla="*/ 265 h 5612778"/>
              <a:gd name="connsiteX1" fmla="*/ 10520542 w 12225218"/>
              <a:gd name="connsiteY1" fmla="*/ 0 h 5612778"/>
              <a:gd name="connsiteX2" fmla="*/ 10689722 w 12225218"/>
              <a:gd name="connsiteY2" fmla="*/ 547961 h 5612778"/>
              <a:gd name="connsiteX3" fmla="*/ 11728968 w 12225218"/>
              <a:gd name="connsiteY3" fmla="*/ 236977 h 5612778"/>
              <a:gd name="connsiteX4" fmla="*/ 11652479 w 12225218"/>
              <a:gd name="connsiteY4" fmla="*/ 5567 h 5612778"/>
              <a:gd name="connsiteX5" fmla="*/ 12225218 w 12225218"/>
              <a:gd name="connsiteY5" fmla="*/ 7426 h 5612778"/>
              <a:gd name="connsiteX6" fmla="*/ 12200557 w 12225218"/>
              <a:gd name="connsiteY6" fmla="*/ 5612778 h 5612778"/>
              <a:gd name="connsiteX7" fmla="*/ 1468 w 12225218"/>
              <a:gd name="connsiteY7" fmla="*/ 5598601 h 5612778"/>
              <a:gd name="connsiteX8" fmla="*/ 8556 w 12225218"/>
              <a:gd name="connsiteY8" fmla="*/ 265 h 5612778"/>
              <a:gd name="connsiteX0" fmla="*/ 8556 w 12225218"/>
              <a:gd name="connsiteY0" fmla="*/ 0 h 5612513"/>
              <a:gd name="connsiteX1" fmla="*/ 10530067 w 12225218"/>
              <a:gd name="connsiteY1" fmla="*/ 2910 h 5612513"/>
              <a:gd name="connsiteX2" fmla="*/ 10689722 w 12225218"/>
              <a:gd name="connsiteY2" fmla="*/ 547696 h 5612513"/>
              <a:gd name="connsiteX3" fmla="*/ 11728968 w 12225218"/>
              <a:gd name="connsiteY3" fmla="*/ 236712 h 5612513"/>
              <a:gd name="connsiteX4" fmla="*/ 116524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0 h 5612513"/>
              <a:gd name="connsiteX1" fmla="*/ 10530067 w 12225218"/>
              <a:gd name="connsiteY1" fmla="*/ 2910 h 5612513"/>
              <a:gd name="connsiteX2" fmla="*/ 10689722 w 12225218"/>
              <a:gd name="connsiteY2" fmla="*/ 547696 h 5612513"/>
              <a:gd name="connsiteX3" fmla="*/ 11741668 w 12225218"/>
              <a:gd name="connsiteY3" fmla="*/ 249412 h 5612513"/>
              <a:gd name="connsiteX4" fmla="*/ 116524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0 h 5612513"/>
              <a:gd name="connsiteX1" fmla="*/ 10530067 w 12225218"/>
              <a:gd name="connsiteY1" fmla="*/ 2910 h 5612513"/>
              <a:gd name="connsiteX2" fmla="*/ 10689722 w 12225218"/>
              <a:gd name="connsiteY2" fmla="*/ 547696 h 5612513"/>
              <a:gd name="connsiteX3" fmla="*/ 11741668 w 12225218"/>
              <a:gd name="connsiteY3" fmla="*/ 249412 h 5612513"/>
              <a:gd name="connsiteX4" fmla="*/ 116651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0 h 5612513"/>
              <a:gd name="connsiteX1" fmla="*/ 10530067 w 12225218"/>
              <a:gd name="connsiteY1" fmla="*/ 2910 h 5612513"/>
              <a:gd name="connsiteX2" fmla="*/ 10725722 w 12225218"/>
              <a:gd name="connsiteY2" fmla="*/ 536896 h 5612513"/>
              <a:gd name="connsiteX3" fmla="*/ 11741668 w 12225218"/>
              <a:gd name="connsiteY3" fmla="*/ 249412 h 5612513"/>
              <a:gd name="connsiteX4" fmla="*/ 116651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4290 h 5616803"/>
              <a:gd name="connsiteX1" fmla="*/ 10562467 w 12225218"/>
              <a:gd name="connsiteY1" fmla="*/ 0 h 5616803"/>
              <a:gd name="connsiteX2" fmla="*/ 10725722 w 12225218"/>
              <a:gd name="connsiteY2" fmla="*/ 541186 h 5616803"/>
              <a:gd name="connsiteX3" fmla="*/ 11741668 w 12225218"/>
              <a:gd name="connsiteY3" fmla="*/ 253702 h 5616803"/>
              <a:gd name="connsiteX4" fmla="*/ 116651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77668 w 12225218"/>
              <a:gd name="connsiteY3" fmla="*/ 246502 h 5616803"/>
              <a:gd name="connsiteX4" fmla="*/ 116651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77668 w 12225218"/>
              <a:gd name="connsiteY3" fmla="*/ 246502 h 5616803"/>
              <a:gd name="connsiteX4" fmla="*/ 11701179 w 12225218"/>
              <a:gd name="connsiteY4" fmla="*/ 59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77668 w 12225218"/>
              <a:gd name="connsiteY3" fmla="*/ 246502 h 5616803"/>
              <a:gd name="connsiteX4" fmla="*/ 116975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63268 w 12225218"/>
              <a:gd name="connsiteY3" fmla="*/ 246502 h 5616803"/>
              <a:gd name="connsiteX4" fmla="*/ 116975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50418"/>
              <a:gd name="connsiteY0" fmla="*/ 4290 h 5616803"/>
              <a:gd name="connsiteX1" fmla="*/ 10562467 w 12250418"/>
              <a:gd name="connsiteY1" fmla="*/ 0 h 5616803"/>
              <a:gd name="connsiteX2" fmla="*/ 10725722 w 12250418"/>
              <a:gd name="connsiteY2" fmla="*/ 541186 h 5616803"/>
              <a:gd name="connsiteX3" fmla="*/ 11763268 w 12250418"/>
              <a:gd name="connsiteY3" fmla="*/ 246502 h 5616803"/>
              <a:gd name="connsiteX4" fmla="*/ 11697579 w 12250418"/>
              <a:gd name="connsiteY4" fmla="*/ 9592 h 5616803"/>
              <a:gd name="connsiteX5" fmla="*/ 12250418 w 12250418"/>
              <a:gd name="connsiteY5" fmla="*/ 4251 h 5616803"/>
              <a:gd name="connsiteX6" fmla="*/ 12200557 w 12250418"/>
              <a:gd name="connsiteY6" fmla="*/ 5616803 h 5616803"/>
              <a:gd name="connsiteX7" fmla="*/ 1468 w 12250418"/>
              <a:gd name="connsiteY7" fmla="*/ 5602626 h 5616803"/>
              <a:gd name="connsiteX8" fmla="*/ 8556 w 12250418"/>
              <a:gd name="connsiteY8" fmla="*/ 4290 h 5616803"/>
              <a:gd name="connsiteX0" fmla="*/ 8556 w 12250418"/>
              <a:gd name="connsiteY0" fmla="*/ 4290 h 5616803"/>
              <a:gd name="connsiteX1" fmla="*/ 10562467 w 12250418"/>
              <a:gd name="connsiteY1" fmla="*/ 0 h 5616803"/>
              <a:gd name="connsiteX2" fmla="*/ 10725722 w 12250418"/>
              <a:gd name="connsiteY2" fmla="*/ 541186 h 5616803"/>
              <a:gd name="connsiteX3" fmla="*/ 11763268 w 12250418"/>
              <a:gd name="connsiteY3" fmla="*/ 246502 h 5616803"/>
              <a:gd name="connsiteX4" fmla="*/ 11694404 w 12250418"/>
              <a:gd name="connsiteY4" fmla="*/ 6417 h 5616803"/>
              <a:gd name="connsiteX5" fmla="*/ 12250418 w 12250418"/>
              <a:gd name="connsiteY5" fmla="*/ 4251 h 5616803"/>
              <a:gd name="connsiteX6" fmla="*/ 12200557 w 12250418"/>
              <a:gd name="connsiteY6" fmla="*/ 5616803 h 5616803"/>
              <a:gd name="connsiteX7" fmla="*/ 1468 w 12250418"/>
              <a:gd name="connsiteY7" fmla="*/ 5602626 h 5616803"/>
              <a:gd name="connsiteX8" fmla="*/ 8556 w 12250418"/>
              <a:gd name="connsiteY8" fmla="*/ 4290 h 5616803"/>
              <a:gd name="connsiteX0" fmla="*/ 8556 w 12250418"/>
              <a:gd name="connsiteY0" fmla="*/ 4290 h 5616803"/>
              <a:gd name="connsiteX1" fmla="*/ 10562467 w 12250418"/>
              <a:gd name="connsiteY1" fmla="*/ 0 h 5616803"/>
              <a:gd name="connsiteX2" fmla="*/ 10725722 w 12250418"/>
              <a:gd name="connsiteY2" fmla="*/ 541186 h 5616803"/>
              <a:gd name="connsiteX3" fmla="*/ 11763268 w 12250418"/>
              <a:gd name="connsiteY3" fmla="*/ 246502 h 5616803"/>
              <a:gd name="connsiteX4" fmla="*/ 11694404 w 12250418"/>
              <a:gd name="connsiteY4" fmla="*/ 6417 h 5616803"/>
              <a:gd name="connsiteX5" fmla="*/ 12250418 w 12250418"/>
              <a:gd name="connsiteY5" fmla="*/ 4251 h 5616803"/>
              <a:gd name="connsiteX6" fmla="*/ 12200557 w 12250418"/>
              <a:gd name="connsiteY6" fmla="*/ 5616803 h 5616803"/>
              <a:gd name="connsiteX7" fmla="*/ 1468 w 12250418"/>
              <a:gd name="connsiteY7" fmla="*/ 5602626 h 5616803"/>
              <a:gd name="connsiteX8" fmla="*/ 8556 w 12250418"/>
              <a:gd name="connsiteY8" fmla="*/ 4290 h 5616803"/>
              <a:gd name="connsiteX0" fmla="*/ 8556 w 12250418"/>
              <a:gd name="connsiteY0" fmla="*/ 4290 h 5638575"/>
              <a:gd name="connsiteX1" fmla="*/ 10562467 w 12250418"/>
              <a:gd name="connsiteY1" fmla="*/ 0 h 5638575"/>
              <a:gd name="connsiteX2" fmla="*/ 10725722 w 12250418"/>
              <a:gd name="connsiteY2" fmla="*/ 541186 h 5638575"/>
              <a:gd name="connsiteX3" fmla="*/ 11763268 w 12250418"/>
              <a:gd name="connsiteY3" fmla="*/ 246502 h 5638575"/>
              <a:gd name="connsiteX4" fmla="*/ 11694404 w 12250418"/>
              <a:gd name="connsiteY4" fmla="*/ 6417 h 5638575"/>
              <a:gd name="connsiteX5" fmla="*/ 12250418 w 12250418"/>
              <a:gd name="connsiteY5" fmla="*/ 4251 h 5638575"/>
              <a:gd name="connsiteX6" fmla="*/ 12229586 w 12250418"/>
              <a:gd name="connsiteY6" fmla="*/ 5638575 h 5638575"/>
              <a:gd name="connsiteX7" fmla="*/ 1468 w 12250418"/>
              <a:gd name="connsiteY7" fmla="*/ 5602626 h 5638575"/>
              <a:gd name="connsiteX8" fmla="*/ 8556 w 12250418"/>
              <a:gd name="connsiteY8" fmla="*/ 4290 h 5638575"/>
              <a:gd name="connsiteX0" fmla="*/ 8556 w 12250418"/>
              <a:gd name="connsiteY0" fmla="*/ 1483 h 5635768"/>
              <a:gd name="connsiteX1" fmla="*/ 10568817 w 12250418"/>
              <a:gd name="connsiteY1" fmla="*/ 3543 h 5635768"/>
              <a:gd name="connsiteX2" fmla="*/ 10725722 w 12250418"/>
              <a:gd name="connsiteY2" fmla="*/ 538379 h 5635768"/>
              <a:gd name="connsiteX3" fmla="*/ 11763268 w 12250418"/>
              <a:gd name="connsiteY3" fmla="*/ 24369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1483 h 5635768"/>
              <a:gd name="connsiteX1" fmla="*/ 10568817 w 12250418"/>
              <a:gd name="connsiteY1" fmla="*/ 3543 h 5635768"/>
              <a:gd name="connsiteX2" fmla="*/ 10725722 w 12250418"/>
              <a:gd name="connsiteY2" fmla="*/ 538379 h 5635768"/>
              <a:gd name="connsiteX3" fmla="*/ 11763268 w 12250418"/>
              <a:gd name="connsiteY3" fmla="*/ 23734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1483 h 5635768"/>
              <a:gd name="connsiteX1" fmla="*/ 10568817 w 12250418"/>
              <a:gd name="connsiteY1" fmla="*/ 3543 h 5635768"/>
              <a:gd name="connsiteX2" fmla="*/ 10725722 w 12250418"/>
              <a:gd name="connsiteY2" fmla="*/ 538379 h 5635768"/>
              <a:gd name="connsiteX3" fmla="*/ 11763268 w 12250418"/>
              <a:gd name="connsiteY3" fmla="*/ 23734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1483 h 5635768"/>
              <a:gd name="connsiteX1" fmla="*/ 10581517 w 12250418"/>
              <a:gd name="connsiteY1" fmla="*/ 3543 h 5635768"/>
              <a:gd name="connsiteX2" fmla="*/ 10725722 w 12250418"/>
              <a:gd name="connsiteY2" fmla="*/ 538379 h 5635768"/>
              <a:gd name="connsiteX3" fmla="*/ 11763268 w 12250418"/>
              <a:gd name="connsiteY3" fmla="*/ 23734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6465 h 5640750"/>
              <a:gd name="connsiteX1" fmla="*/ 10581517 w 12250418"/>
              <a:gd name="connsiteY1" fmla="*/ 8525 h 5640750"/>
              <a:gd name="connsiteX2" fmla="*/ 10725722 w 12250418"/>
              <a:gd name="connsiteY2" fmla="*/ 543361 h 5640750"/>
              <a:gd name="connsiteX3" fmla="*/ 11763268 w 12250418"/>
              <a:gd name="connsiteY3" fmla="*/ 242327 h 5640750"/>
              <a:gd name="connsiteX4" fmla="*/ 11716629 w 12250418"/>
              <a:gd name="connsiteY4" fmla="*/ 2242 h 5640750"/>
              <a:gd name="connsiteX5" fmla="*/ 12250418 w 12250418"/>
              <a:gd name="connsiteY5" fmla="*/ 6426 h 5640750"/>
              <a:gd name="connsiteX6" fmla="*/ 12229586 w 12250418"/>
              <a:gd name="connsiteY6" fmla="*/ 5640750 h 5640750"/>
              <a:gd name="connsiteX7" fmla="*/ 1468 w 12250418"/>
              <a:gd name="connsiteY7" fmla="*/ 5604801 h 5640750"/>
              <a:gd name="connsiteX8" fmla="*/ 8556 w 12250418"/>
              <a:gd name="connsiteY8" fmla="*/ 6465 h 5640750"/>
              <a:gd name="connsiteX0" fmla="*/ 8556 w 12250418"/>
              <a:gd name="connsiteY0" fmla="*/ 6465 h 5640750"/>
              <a:gd name="connsiteX1" fmla="*/ 10581517 w 12250418"/>
              <a:gd name="connsiteY1" fmla="*/ 8525 h 5640750"/>
              <a:gd name="connsiteX2" fmla="*/ 10725722 w 12250418"/>
              <a:gd name="connsiteY2" fmla="*/ 543361 h 5640750"/>
              <a:gd name="connsiteX3" fmla="*/ 11782318 w 12250418"/>
              <a:gd name="connsiteY3" fmla="*/ 242327 h 5640750"/>
              <a:gd name="connsiteX4" fmla="*/ 11716629 w 12250418"/>
              <a:gd name="connsiteY4" fmla="*/ 2242 h 5640750"/>
              <a:gd name="connsiteX5" fmla="*/ 12250418 w 12250418"/>
              <a:gd name="connsiteY5" fmla="*/ 6426 h 5640750"/>
              <a:gd name="connsiteX6" fmla="*/ 12229586 w 12250418"/>
              <a:gd name="connsiteY6" fmla="*/ 5640750 h 5640750"/>
              <a:gd name="connsiteX7" fmla="*/ 1468 w 12250418"/>
              <a:gd name="connsiteY7" fmla="*/ 5604801 h 5640750"/>
              <a:gd name="connsiteX8" fmla="*/ 8556 w 12250418"/>
              <a:gd name="connsiteY8" fmla="*/ 6465 h 5640750"/>
              <a:gd name="connsiteX0" fmla="*/ 8556 w 12250418"/>
              <a:gd name="connsiteY0" fmla="*/ 6465 h 5640750"/>
              <a:gd name="connsiteX1" fmla="*/ 10581517 w 12250418"/>
              <a:gd name="connsiteY1" fmla="*/ 8525 h 5640750"/>
              <a:gd name="connsiteX2" fmla="*/ 10732072 w 12250418"/>
              <a:gd name="connsiteY2" fmla="*/ 537011 h 5640750"/>
              <a:gd name="connsiteX3" fmla="*/ 11782318 w 12250418"/>
              <a:gd name="connsiteY3" fmla="*/ 242327 h 5640750"/>
              <a:gd name="connsiteX4" fmla="*/ 11716629 w 12250418"/>
              <a:gd name="connsiteY4" fmla="*/ 2242 h 5640750"/>
              <a:gd name="connsiteX5" fmla="*/ 12250418 w 12250418"/>
              <a:gd name="connsiteY5" fmla="*/ 6426 h 5640750"/>
              <a:gd name="connsiteX6" fmla="*/ 12229586 w 12250418"/>
              <a:gd name="connsiteY6" fmla="*/ 5640750 h 5640750"/>
              <a:gd name="connsiteX7" fmla="*/ 1468 w 12250418"/>
              <a:gd name="connsiteY7" fmla="*/ 5604801 h 5640750"/>
              <a:gd name="connsiteX8" fmla="*/ 8556 w 12250418"/>
              <a:gd name="connsiteY8" fmla="*/ 6465 h 5640750"/>
              <a:gd name="connsiteX0" fmla="*/ 8556 w 12250418"/>
              <a:gd name="connsiteY0" fmla="*/ 7465 h 5641750"/>
              <a:gd name="connsiteX1" fmla="*/ 10578342 w 12250418"/>
              <a:gd name="connsiteY1" fmla="*/ 0 h 5641750"/>
              <a:gd name="connsiteX2" fmla="*/ 10732072 w 12250418"/>
              <a:gd name="connsiteY2" fmla="*/ 538011 h 5641750"/>
              <a:gd name="connsiteX3" fmla="*/ 11782318 w 12250418"/>
              <a:gd name="connsiteY3" fmla="*/ 243327 h 5641750"/>
              <a:gd name="connsiteX4" fmla="*/ 11716629 w 12250418"/>
              <a:gd name="connsiteY4" fmla="*/ 3242 h 5641750"/>
              <a:gd name="connsiteX5" fmla="*/ 12250418 w 12250418"/>
              <a:gd name="connsiteY5" fmla="*/ 7426 h 5641750"/>
              <a:gd name="connsiteX6" fmla="*/ 12229586 w 12250418"/>
              <a:gd name="connsiteY6" fmla="*/ 5641750 h 5641750"/>
              <a:gd name="connsiteX7" fmla="*/ 1468 w 12250418"/>
              <a:gd name="connsiteY7" fmla="*/ 5605801 h 5641750"/>
              <a:gd name="connsiteX8" fmla="*/ 8556 w 12250418"/>
              <a:gd name="connsiteY8" fmla="*/ 7465 h 5641750"/>
              <a:gd name="connsiteX0" fmla="*/ 36356 w 12249643"/>
              <a:gd name="connsiteY0" fmla="*/ 0 h 5646985"/>
              <a:gd name="connsiteX1" fmla="*/ 10577567 w 12249643"/>
              <a:gd name="connsiteY1" fmla="*/ 5235 h 5646985"/>
              <a:gd name="connsiteX2" fmla="*/ 10731297 w 12249643"/>
              <a:gd name="connsiteY2" fmla="*/ 543246 h 5646985"/>
              <a:gd name="connsiteX3" fmla="*/ 11781543 w 12249643"/>
              <a:gd name="connsiteY3" fmla="*/ 248562 h 5646985"/>
              <a:gd name="connsiteX4" fmla="*/ 11715854 w 12249643"/>
              <a:gd name="connsiteY4" fmla="*/ 8477 h 5646985"/>
              <a:gd name="connsiteX5" fmla="*/ 12249643 w 12249643"/>
              <a:gd name="connsiteY5" fmla="*/ 12661 h 5646985"/>
              <a:gd name="connsiteX6" fmla="*/ 12228811 w 12249643"/>
              <a:gd name="connsiteY6" fmla="*/ 5646985 h 5646985"/>
              <a:gd name="connsiteX7" fmla="*/ 693 w 12249643"/>
              <a:gd name="connsiteY7" fmla="*/ 5611036 h 5646985"/>
              <a:gd name="connsiteX8" fmla="*/ 36356 w 12249643"/>
              <a:gd name="connsiteY8" fmla="*/ 0 h 5646985"/>
              <a:gd name="connsiteX0" fmla="*/ 36356 w 12249643"/>
              <a:gd name="connsiteY0" fmla="*/ 0 h 5646985"/>
              <a:gd name="connsiteX1" fmla="*/ 10577567 w 12249643"/>
              <a:gd name="connsiteY1" fmla="*/ 5235 h 5646985"/>
              <a:gd name="connsiteX2" fmla="*/ 10731297 w 12249643"/>
              <a:gd name="connsiteY2" fmla="*/ 543246 h 5646985"/>
              <a:gd name="connsiteX3" fmla="*/ 11781543 w 12249643"/>
              <a:gd name="connsiteY3" fmla="*/ 248562 h 5646985"/>
              <a:gd name="connsiteX4" fmla="*/ 11715854 w 12249643"/>
              <a:gd name="connsiteY4" fmla="*/ 8477 h 5646985"/>
              <a:gd name="connsiteX5" fmla="*/ 12249643 w 12249643"/>
              <a:gd name="connsiteY5" fmla="*/ 12661 h 5646985"/>
              <a:gd name="connsiteX6" fmla="*/ 12228811 w 12249643"/>
              <a:gd name="connsiteY6" fmla="*/ 5646985 h 5646985"/>
              <a:gd name="connsiteX7" fmla="*/ 693 w 12249643"/>
              <a:gd name="connsiteY7" fmla="*/ 5611036 h 5646985"/>
              <a:gd name="connsiteX8" fmla="*/ 36356 w 12249643"/>
              <a:gd name="connsiteY8" fmla="*/ 0 h 5646985"/>
              <a:gd name="connsiteX0" fmla="*/ 36356 w 12249643"/>
              <a:gd name="connsiteY0" fmla="*/ 0 h 5646985"/>
              <a:gd name="connsiteX1" fmla="*/ 10577567 w 12249643"/>
              <a:gd name="connsiteY1" fmla="*/ 5235 h 5646985"/>
              <a:gd name="connsiteX2" fmla="*/ 10731297 w 12249643"/>
              <a:gd name="connsiteY2" fmla="*/ 543246 h 5646985"/>
              <a:gd name="connsiteX3" fmla="*/ 11781543 w 12249643"/>
              <a:gd name="connsiteY3" fmla="*/ 239037 h 5646985"/>
              <a:gd name="connsiteX4" fmla="*/ 11715854 w 12249643"/>
              <a:gd name="connsiteY4" fmla="*/ 8477 h 5646985"/>
              <a:gd name="connsiteX5" fmla="*/ 12249643 w 12249643"/>
              <a:gd name="connsiteY5" fmla="*/ 12661 h 5646985"/>
              <a:gd name="connsiteX6" fmla="*/ 12228811 w 12249643"/>
              <a:gd name="connsiteY6" fmla="*/ 5646985 h 5646985"/>
              <a:gd name="connsiteX7" fmla="*/ 693 w 12249643"/>
              <a:gd name="connsiteY7" fmla="*/ 5611036 h 5646985"/>
              <a:gd name="connsiteX8" fmla="*/ 36356 w 12249643"/>
              <a:gd name="connsiteY8" fmla="*/ 0 h 5646985"/>
              <a:gd name="connsiteX0" fmla="*/ 36356 w 12255993"/>
              <a:gd name="connsiteY0" fmla="*/ 0 h 5646985"/>
              <a:gd name="connsiteX1" fmla="*/ 10577567 w 12255993"/>
              <a:gd name="connsiteY1" fmla="*/ 5235 h 5646985"/>
              <a:gd name="connsiteX2" fmla="*/ 10731297 w 12255993"/>
              <a:gd name="connsiteY2" fmla="*/ 543246 h 5646985"/>
              <a:gd name="connsiteX3" fmla="*/ 11781543 w 12255993"/>
              <a:gd name="connsiteY3" fmla="*/ 239037 h 5646985"/>
              <a:gd name="connsiteX4" fmla="*/ 11715854 w 12255993"/>
              <a:gd name="connsiteY4" fmla="*/ 8477 h 5646985"/>
              <a:gd name="connsiteX5" fmla="*/ 12255993 w 12255993"/>
              <a:gd name="connsiteY5" fmla="*/ 12661 h 5646985"/>
              <a:gd name="connsiteX6" fmla="*/ 12228811 w 12255993"/>
              <a:gd name="connsiteY6" fmla="*/ 5646985 h 5646985"/>
              <a:gd name="connsiteX7" fmla="*/ 693 w 12255993"/>
              <a:gd name="connsiteY7" fmla="*/ 5611036 h 5646985"/>
              <a:gd name="connsiteX8" fmla="*/ 36356 w 12255993"/>
              <a:gd name="connsiteY8" fmla="*/ 0 h 5646985"/>
              <a:gd name="connsiteX0" fmla="*/ 36356 w 12255993"/>
              <a:gd name="connsiteY0" fmla="*/ 0 h 5646985"/>
              <a:gd name="connsiteX1" fmla="*/ 10577567 w 12255993"/>
              <a:gd name="connsiteY1" fmla="*/ 5235 h 5646985"/>
              <a:gd name="connsiteX2" fmla="*/ 10731297 w 12255993"/>
              <a:gd name="connsiteY2" fmla="*/ 543246 h 5646985"/>
              <a:gd name="connsiteX3" fmla="*/ 11781543 w 12255993"/>
              <a:gd name="connsiteY3" fmla="*/ 239037 h 5646985"/>
              <a:gd name="connsiteX4" fmla="*/ 11715854 w 12255993"/>
              <a:gd name="connsiteY4" fmla="*/ 8477 h 5646985"/>
              <a:gd name="connsiteX5" fmla="*/ 12255993 w 12255993"/>
              <a:gd name="connsiteY5" fmla="*/ 12661 h 5646985"/>
              <a:gd name="connsiteX6" fmla="*/ 12228811 w 12255993"/>
              <a:gd name="connsiteY6" fmla="*/ 5646985 h 5646985"/>
              <a:gd name="connsiteX7" fmla="*/ 693 w 12255993"/>
              <a:gd name="connsiteY7" fmla="*/ 5611036 h 5646985"/>
              <a:gd name="connsiteX8" fmla="*/ 36356 w 12255993"/>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81543 w 12265518"/>
              <a:gd name="connsiteY3" fmla="*/ 239037 h 5646985"/>
              <a:gd name="connsiteX4" fmla="*/ 11715854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81543 w 12265518"/>
              <a:gd name="connsiteY3" fmla="*/ 239037 h 5646985"/>
              <a:gd name="connsiteX4" fmla="*/ 1170950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81543 w 12265518"/>
              <a:gd name="connsiteY3" fmla="*/ 239037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8368 w 12265518"/>
              <a:gd name="connsiteY3" fmla="*/ 235862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8368 w 12265518"/>
              <a:gd name="connsiteY3" fmla="*/ 235862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41254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41254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836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80742 w 12265518"/>
              <a:gd name="connsiteY1" fmla="*/ 2060 h 5646985"/>
              <a:gd name="connsiteX2" fmla="*/ 10731297 w 12265518"/>
              <a:gd name="connsiteY2" fmla="*/ 543246 h 5646985"/>
              <a:gd name="connsiteX3" fmla="*/ 1177836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80742 w 12265518"/>
              <a:gd name="connsiteY1" fmla="*/ 2060 h 5646985"/>
              <a:gd name="connsiteX2" fmla="*/ 10734472 w 12265518"/>
              <a:gd name="connsiteY2" fmla="*/ 540071 h 5646985"/>
              <a:gd name="connsiteX3" fmla="*/ 1177836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80742 w 12265518"/>
              <a:gd name="connsiteY1" fmla="*/ 2060 h 5646985"/>
              <a:gd name="connsiteX2" fmla="*/ 10734472 w 12265518"/>
              <a:gd name="connsiteY2" fmla="*/ 540071 h 5646985"/>
              <a:gd name="connsiteX3" fmla="*/ 11778368 w 12265518"/>
              <a:gd name="connsiteY3" fmla="*/ 242212 h 5646985"/>
              <a:gd name="connsiteX4" fmla="*/ 11712679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65518" h="5646985">
                <a:moveTo>
                  <a:pt x="36356" y="0"/>
                </a:moveTo>
                <a:cubicBezTo>
                  <a:pt x="-3261" y="3680"/>
                  <a:pt x="10575546" y="7195"/>
                  <a:pt x="10580742" y="2060"/>
                </a:cubicBezTo>
                <a:cubicBezTo>
                  <a:pt x="10585164" y="8773"/>
                  <a:pt x="10734049" y="547399"/>
                  <a:pt x="10734472" y="540071"/>
                </a:cubicBezTo>
                <a:cubicBezTo>
                  <a:pt x="10733964" y="554065"/>
                  <a:pt x="11783214" y="248385"/>
                  <a:pt x="11778368" y="242212"/>
                </a:cubicBezTo>
                <a:cubicBezTo>
                  <a:pt x="11768772" y="243470"/>
                  <a:pt x="11715925" y="7219"/>
                  <a:pt x="11712679" y="8477"/>
                </a:cubicBezTo>
                <a:cubicBezTo>
                  <a:pt x="11726567" y="1405"/>
                  <a:pt x="12254805" y="7033"/>
                  <a:pt x="12265518" y="3136"/>
                </a:cubicBezTo>
                <a:lnTo>
                  <a:pt x="12228811" y="5646985"/>
                </a:lnTo>
                <a:lnTo>
                  <a:pt x="693" y="5611036"/>
                </a:lnTo>
                <a:cubicBezTo>
                  <a:pt x="-6395" y="3829984"/>
                  <a:pt x="43444" y="1781052"/>
                  <a:pt x="36356" y="0"/>
                </a:cubicBezTo>
                <a:close/>
              </a:path>
            </a:pathLst>
          </a:custGeom>
          <a:solidFill>
            <a:schemeClr val="bg1">
              <a:lumMod val="95000"/>
            </a:schemeClr>
          </a:solidFill>
        </p:spPr>
        <p:txBody>
          <a:bodyPr lIns="0" tIns="0" rIns="0" bIns="0" anchor="ctr" anchorCtr="0"/>
          <a:lstStyle>
            <a:lvl1pPr algn="ctr">
              <a:defRPr>
                <a:latin typeface="Verdana" panose="020B0604030504040204" pitchFamily="34" charset="0"/>
                <a:ea typeface="Verdana" panose="020B0604030504040204" pitchFamily="34" charset="0"/>
                <a:cs typeface="Verdana" panose="020B0604030504040204" pitchFamily="34" charset="0"/>
              </a:defRPr>
            </a:lvl1pPr>
          </a:lstStyle>
          <a:p>
            <a:endParaRPr lang="nl-NL"/>
          </a:p>
        </p:txBody>
      </p:sp>
      <p:sp>
        <p:nvSpPr>
          <p:cNvPr id="13" name="object 4">
            <a:extLst>
              <a:ext uri="{FF2B5EF4-FFF2-40B4-BE49-F238E27FC236}">
                <a16:creationId xmlns:a16="http://schemas.microsoft.com/office/drawing/2014/main" id="{4D485C99-2AE1-9A4B-8BB3-68B799AD304F}"/>
              </a:ext>
            </a:extLst>
          </p:cNvPr>
          <p:cNvSpPr/>
          <p:nvPr userDrawn="1"/>
        </p:nvSpPr>
        <p:spPr>
          <a:xfrm>
            <a:off x="0" y="0"/>
            <a:ext cx="12193270" cy="1269365"/>
          </a:xfrm>
          <a:custGeom>
            <a:avLst/>
            <a:gdLst/>
            <a:ahLst/>
            <a:cxnLst/>
            <a:rect l="l" t="t" r="r" b="b"/>
            <a:pathLst>
              <a:path w="12193270" h="1269365">
                <a:moveTo>
                  <a:pt x="0" y="1269009"/>
                </a:moveTo>
                <a:lnTo>
                  <a:pt x="12193206" y="1269009"/>
                </a:lnTo>
                <a:lnTo>
                  <a:pt x="12193206" y="0"/>
                </a:lnTo>
                <a:lnTo>
                  <a:pt x="0" y="0"/>
                </a:lnTo>
                <a:lnTo>
                  <a:pt x="0" y="1269009"/>
                </a:lnTo>
                <a:close/>
              </a:path>
            </a:pathLst>
          </a:custGeom>
          <a:solidFill>
            <a:schemeClr val="accent4"/>
          </a:solidFill>
        </p:spPr>
        <p:txBody>
          <a:bodyPr wrap="square" lIns="0" tIns="0" rIns="0" bIns="0" rtlCol="0"/>
          <a:lstStyle/>
          <a:p>
            <a:endParaRPr/>
          </a:p>
        </p:txBody>
      </p:sp>
      <p:sp>
        <p:nvSpPr>
          <p:cNvPr id="14" name="object 5">
            <a:extLst>
              <a:ext uri="{FF2B5EF4-FFF2-40B4-BE49-F238E27FC236}">
                <a16:creationId xmlns:a16="http://schemas.microsoft.com/office/drawing/2014/main" id="{3CF638E3-21FE-C44D-9E55-F5C0C21D24D1}"/>
              </a:ext>
            </a:extLst>
          </p:cNvPr>
          <p:cNvSpPr/>
          <p:nvPr userDrawn="1"/>
        </p:nvSpPr>
        <p:spPr>
          <a:xfrm>
            <a:off x="9266392" y="0"/>
            <a:ext cx="2927350" cy="1269365"/>
          </a:xfrm>
          <a:custGeom>
            <a:avLst/>
            <a:gdLst/>
            <a:ahLst/>
            <a:cxnLst/>
            <a:rect l="l" t="t" r="r" b="b"/>
            <a:pathLst>
              <a:path w="2927350" h="1269365">
                <a:moveTo>
                  <a:pt x="2926816" y="0"/>
                </a:moveTo>
                <a:lnTo>
                  <a:pt x="0" y="0"/>
                </a:lnTo>
                <a:lnTo>
                  <a:pt x="349592" y="1269009"/>
                </a:lnTo>
                <a:lnTo>
                  <a:pt x="2926816" y="1269009"/>
                </a:lnTo>
                <a:lnTo>
                  <a:pt x="2926816" y="0"/>
                </a:lnTo>
                <a:close/>
              </a:path>
            </a:pathLst>
          </a:custGeom>
          <a:solidFill>
            <a:srgbClr val="8C80B3"/>
          </a:solidFill>
        </p:spPr>
        <p:txBody>
          <a:bodyPr wrap="square" lIns="0" tIns="0" rIns="0" bIns="0" rtlCol="0"/>
          <a:lstStyle/>
          <a:p>
            <a:endParaRPr/>
          </a:p>
        </p:txBody>
      </p:sp>
      <p:sp>
        <p:nvSpPr>
          <p:cNvPr id="15" name="object 9">
            <a:extLst>
              <a:ext uri="{FF2B5EF4-FFF2-40B4-BE49-F238E27FC236}">
                <a16:creationId xmlns:a16="http://schemas.microsoft.com/office/drawing/2014/main" id="{6BA40CA5-C100-8343-8DED-5931B6C8C247}"/>
              </a:ext>
            </a:extLst>
          </p:cNvPr>
          <p:cNvSpPr/>
          <p:nvPr userDrawn="1"/>
        </p:nvSpPr>
        <p:spPr>
          <a:xfrm>
            <a:off x="11477468" y="1067370"/>
            <a:ext cx="158115" cy="147320"/>
          </a:xfrm>
          <a:custGeom>
            <a:avLst/>
            <a:gdLst/>
            <a:ahLst/>
            <a:cxnLst/>
            <a:rect l="l" t="t" r="r" b="b"/>
            <a:pathLst>
              <a:path w="158115" h="147319">
                <a:moveTo>
                  <a:pt x="115506" y="0"/>
                </a:moveTo>
                <a:lnTo>
                  <a:pt x="0" y="146761"/>
                </a:lnTo>
                <a:lnTo>
                  <a:pt x="157568" y="146761"/>
                </a:lnTo>
                <a:lnTo>
                  <a:pt x="115506" y="0"/>
                </a:lnTo>
                <a:close/>
              </a:path>
            </a:pathLst>
          </a:custGeom>
          <a:solidFill>
            <a:srgbClr val="3B2F85"/>
          </a:solidFill>
        </p:spPr>
        <p:txBody>
          <a:bodyPr wrap="square" lIns="0" tIns="0" rIns="0" bIns="0" rtlCol="0"/>
          <a:lstStyle/>
          <a:p>
            <a:endParaRPr/>
          </a:p>
        </p:txBody>
      </p:sp>
      <p:sp>
        <p:nvSpPr>
          <p:cNvPr id="16" name="object 3">
            <a:extLst>
              <a:ext uri="{FF2B5EF4-FFF2-40B4-BE49-F238E27FC236}">
                <a16:creationId xmlns:a16="http://schemas.microsoft.com/office/drawing/2014/main" id="{0C3D16BE-C120-1A46-814E-71FE111FAA42}"/>
              </a:ext>
            </a:extLst>
          </p:cNvPr>
          <p:cNvSpPr>
            <a:spLocks noChangeAspect="1"/>
          </p:cNvSpPr>
          <p:nvPr userDrawn="1"/>
        </p:nvSpPr>
        <p:spPr>
          <a:xfrm>
            <a:off x="8686800" y="0"/>
            <a:ext cx="3531276" cy="1270800"/>
          </a:xfrm>
          <a:custGeom>
            <a:avLst/>
            <a:gdLst/>
            <a:ahLst/>
            <a:cxnLst/>
            <a:rect l="l" t="t" r="r" b="b"/>
            <a:pathLst>
              <a:path w="2927350" h="1053465">
                <a:moveTo>
                  <a:pt x="2926816" y="0"/>
                </a:moveTo>
                <a:lnTo>
                  <a:pt x="0" y="0"/>
                </a:lnTo>
                <a:lnTo>
                  <a:pt x="290080" y="1052995"/>
                </a:lnTo>
                <a:lnTo>
                  <a:pt x="2926816" y="1052995"/>
                </a:lnTo>
                <a:lnTo>
                  <a:pt x="2926816" y="0"/>
                </a:lnTo>
                <a:close/>
              </a:path>
            </a:pathLst>
          </a:custGeom>
          <a:solidFill>
            <a:schemeClr val="tx2"/>
          </a:solidFill>
        </p:spPr>
        <p:txBody>
          <a:bodyPr wrap="square" lIns="0" tIns="0" rIns="0" bIns="0" rtlCol="0"/>
          <a:lstStyle/>
          <a:p>
            <a:endParaRPr/>
          </a:p>
        </p:txBody>
      </p:sp>
      <p:sp>
        <p:nvSpPr>
          <p:cNvPr id="19" name="Titel 6">
            <a:extLst>
              <a:ext uri="{FF2B5EF4-FFF2-40B4-BE49-F238E27FC236}">
                <a16:creationId xmlns:a16="http://schemas.microsoft.com/office/drawing/2014/main" id="{6C2A8CC2-2E3E-514D-BD45-69C3DD4223BF}"/>
              </a:ext>
            </a:extLst>
          </p:cNvPr>
          <p:cNvSpPr>
            <a:spLocks noGrp="1"/>
          </p:cNvSpPr>
          <p:nvPr>
            <p:ph type="title"/>
          </p:nvPr>
        </p:nvSpPr>
        <p:spPr>
          <a:xfrm>
            <a:off x="444500" y="361934"/>
            <a:ext cx="10909300" cy="538609"/>
          </a:xfrm>
          <a:prstGeom prst="rect">
            <a:avLst/>
          </a:prstGeom>
        </p:spPr>
        <p:txBody>
          <a:bodyPr lIns="0" tIns="0" rIns="0" bIns="0" anchor="ctr" anchorCtr="0">
            <a:spAutoFit/>
          </a:bodyPr>
          <a:lstStyle>
            <a:lvl1pPr>
              <a:defRPr sz="35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nl-NL"/>
              <a:t>Klik om stijl te bewerken</a:t>
            </a:r>
          </a:p>
        </p:txBody>
      </p:sp>
      <p:pic>
        <p:nvPicPr>
          <p:cNvPr id="20" name="Afbeelding 19">
            <a:extLst>
              <a:ext uri="{FF2B5EF4-FFF2-40B4-BE49-F238E27FC236}">
                <a16:creationId xmlns:a16="http://schemas.microsoft.com/office/drawing/2014/main" id="{E8B284F5-F8EC-D04D-922F-B59ECD424C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19437" y="9145"/>
            <a:ext cx="2286000" cy="2276855"/>
          </a:xfrm>
          <a:prstGeom prst="rect">
            <a:avLst/>
          </a:prstGeom>
        </p:spPr>
      </p:pic>
      <p:sp>
        <p:nvSpPr>
          <p:cNvPr id="17" name="Tijdelijke aanduiding voor SmartArt 43">
            <a:extLst>
              <a:ext uri="{FF2B5EF4-FFF2-40B4-BE49-F238E27FC236}">
                <a16:creationId xmlns:a16="http://schemas.microsoft.com/office/drawing/2014/main" id="{DB41C5EB-018A-F44A-833C-ACFA630598EF}"/>
              </a:ext>
            </a:extLst>
          </p:cNvPr>
          <p:cNvSpPr>
            <a:spLocks noGrp="1" noChangeAspect="1"/>
          </p:cNvSpPr>
          <p:nvPr>
            <p:ph type="dgm" sz="quarter" idx="12"/>
          </p:nvPr>
        </p:nvSpPr>
        <p:spPr>
          <a:xfrm>
            <a:off x="-6350" y="1263600"/>
            <a:ext cx="12246350" cy="705600"/>
          </a:xfrm>
          <a:custGeom>
            <a:avLst/>
            <a:gdLst>
              <a:gd name="connsiteX0" fmla="*/ 0 w 12218076"/>
              <a:gd name="connsiteY0" fmla="*/ 0 h 692785"/>
              <a:gd name="connsiteX1" fmla="*/ 12218076 w 12218076"/>
              <a:gd name="connsiteY1" fmla="*/ 0 h 692785"/>
              <a:gd name="connsiteX2" fmla="*/ 12218076 w 12218076"/>
              <a:gd name="connsiteY2" fmla="*/ 692785 h 692785"/>
              <a:gd name="connsiteX3" fmla="*/ 0 w 12218076"/>
              <a:gd name="connsiteY3" fmla="*/ 692785 h 692785"/>
              <a:gd name="connsiteX4" fmla="*/ 0 w 12218076"/>
              <a:gd name="connsiteY4" fmla="*/ 0 h 692785"/>
              <a:gd name="connsiteX0" fmla="*/ 0 w 12218076"/>
              <a:gd name="connsiteY0" fmla="*/ 3 h 692788"/>
              <a:gd name="connsiteX1" fmla="*/ 10705605 w 12218076"/>
              <a:gd name="connsiteY1" fmla="*/ 547563 h 692788"/>
              <a:gd name="connsiteX2" fmla="*/ 12218076 w 12218076"/>
              <a:gd name="connsiteY2" fmla="*/ 3 h 692788"/>
              <a:gd name="connsiteX3" fmla="*/ 12218076 w 12218076"/>
              <a:gd name="connsiteY3" fmla="*/ 692788 h 692788"/>
              <a:gd name="connsiteX4" fmla="*/ 0 w 12218076"/>
              <a:gd name="connsiteY4" fmla="*/ 692788 h 692788"/>
              <a:gd name="connsiteX5" fmla="*/ 0 w 12218076"/>
              <a:gd name="connsiteY5" fmla="*/ 3 h 692788"/>
              <a:gd name="connsiteX0" fmla="*/ 0 w 12218076"/>
              <a:gd name="connsiteY0" fmla="*/ 50186 h 742971"/>
              <a:gd name="connsiteX1" fmla="*/ 10503725 w 12218076"/>
              <a:gd name="connsiteY1" fmla="*/ 45543 h 742971"/>
              <a:gd name="connsiteX2" fmla="*/ 10705605 w 12218076"/>
              <a:gd name="connsiteY2" fmla="*/ 597746 h 742971"/>
              <a:gd name="connsiteX3" fmla="*/ 12218076 w 12218076"/>
              <a:gd name="connsiteY3" fmla="*/ 50186 h 742971"/>
              <a:gd name="connsiteX4" fmla="*/ 12218076 w 12218076"/>
              <a:gd name="connsiteY4" fmla="*/ 742971 h 742971"/>
              <a:gd name="connsiteX5" fmla="*/ 0 w 12218076"/>
              <a:gd name="connsiteY5" fmla="*/ 742971 h 742971"/>
              <a:gd name="connsiteX6" fmla="*/ 0 w 12218076"/>
              <a:gd name="connsiteY6" fmla="*/ 50186 h 742971"/>
              <a:gd name="connsiteX0" fmla="*/ 0 w 12218076"/>
              <a:gd name="connsiteY0" fmla="*/ 10730 h 703515"/>
              <a:gd name="connsiteX1" fmla="*/ 10503725 w 12218076"/>
              <a:gd name="connsiteY1" fmla="*/ 6087 h 703515"/>
              <a:gd name="connsiteX2" fmla="*/ 10705605 w 12218076"/>
              <a:gd name="connsiteY2" fmla="*/ 558290 h 703515"/>
              <a:gd name="connsiteX3" fmla="*/ 12218076 w 12218076"/>
              <a:gd name="connsiteY3" fmla="*/ 10730 h 703515"/>
              <a:gd name="connsiteX4" fmla="*/ 12218076 w 12218076"/>
              <a:gd name="connsiteY4" fmla="*/ 703515 h 703515"/>
              <a:gd name="connsiteX5" fmla="*/ 0 w 12218076"/>
              <a:gd name="connsiteY5" fmla="*/ 703515 h 703515"/>
              <a:gd name="connsiteX6" fmla="*/ 0 w 12218076"/>
              <a:gd name="connsiteY6" fmla="*/ 10730 h 703515"/>
              <a:gd name="connsiteX0" fmla="*/ 0 w 12218076"/>
              <a:gd name="connsiteY0" fmla="*/ 10730 h 703515"/>
              <a:gd name="connsiteX1" fmla="*/ 10503725 w 12218076"/>
              <a:gd name="connsiteY1" fmla="*/ 6087 h 703515"/>
              <a:gd name="connsiteX2" fmla="*/ 10705605 w 12218076"/>
              <a:gd name="connsiteY2" fmla="*/ 558290 h 703515"/>
              <a:gd name="connsiteX3" fmla="*/ 12218076 w 12218076"/>
              <a:gd name="connsiteY3" fmla="*/ 10730 h 703515"/>
              <a:gd name="connsiteX4" fmla="*/ 12218076 w 12218076"/>
              <a:gd name="connsiteY4" fmla="*/ 703515 h 703515"/>
              <a:gd name="connsiteX5" fmla="*/ 0 w 12218076"/>
              <a:gd name="connsiteY5" fmla="*/ 703515 h 703515"/>
              <a:gd name="connsiteX6" fmla="*/ 0 w 12218076"/>
              <a:gd name="connsiteY6" fmla="*/ 10730 h 703515"/>
              <a:gd name="connsiteX0" fmla="*/ 0 w 12218076"/>
              <a:gd name="connsiteY0" fmla="*/ 10730 h 703515"/>
              <a:gd name="connsiteX1" fmla="*/ 10503725 w 12218076"/>
              <a:gd name="connsiteY1" fmla="*/ 6087 h 703515"/>
              <a:gd name="connsiteX2" fmla="*/ 10705605 w 12218076"/>
              <a:gd name="connsiteY2" fmla="*/ 558290 h 703515"/>
              <a:gd name="connsiteX3" fmla="*/ 12218076 w 12218076"/>
              <a:gd name="connsiteY3" fmla="*/ 10730 h 703515"/>
              <a:gd name="connsiteX4" fmla="*/ 12218076 w 12218076"/>
              <a:gd name="connsiteY4" fmla="*/ 703515 h 703515"/>
              <a:gd name="connsiteX5" fmla="*/ 0 w 12218076"/>
              <a:gd name="connsiteY5" fmla="*/ 703515 h 703515"/>
              <a:gd name="connsiteX6" fmla="*/ 0 w 12218076"/>
              <a:gd name="connsiteY6" fmla="*/ 10730 h 703515"/>
              <a:gd name="connsiteX0" fmla="*/ 0 w 12218076"/>
              <a:gd name="connsiteY0" fmla="*/ 8568 h 701353"/>
              <a:gd name="connsiteX1" fmla="*/ 10545289 w 12218076"/>
              <a:gd name="connsiteY1" fmla="*/ 15800 h 701353"/>
              <a:gd name="connsiteX2" fmla="*/ 10705605 w 12218076"/>
              <a:gd name="connsiteY2" fmla="*/ 556128 h 701353"/>
              <a:gd name="connsiteX3" fmla="*/ 12218076 w 12218076"/>
              <a:gd name="connsiteY3" fmla="*/ 8568 h 701353"/>
              <a:gd name="connsiteX4" fmla="*/ 12218076 w 12218076"/>
              <a:gd name="connsiteY4" fmla="*/ 701353 h 701353"/>
              <a:gd name="connsiteX5" fmla="*/ 0 w 12218076"/>
              <a:gd name="connsiteY5" fmla="*/ 701353 h 701353"/>
              <a:gd name="connsiteX6" fmla="*/ 0 w 12218076"/>
              <a:gd name="connsiteY6" fmla="*/ 8568 h 701353"/>
              <a:gd name="connsiteX0" fmla="*/ 0 w 12218076"/>
              <a:gd name="connsiteY0" fmla="*/ 10729 h 703514"/>
              <a:gd name="connsiteX1" fmla="*/ 10545289 w 12218076"/>
              <a:gd name="connsiteY1" fmla="*/ 6086 h 703514"/>
              <a:gd name="connsiteX2" fmla="*/ 10705605 w 12218076"/>
              <a:gd name="connsiteY2" fmla="*/ 558289 h 703514"/>
              <a:gd name="connsiteX3" fmla="*/ 12218076 w 12218076"/>
              <a:gd name="connsiteY3" fmla="*/ 10729 h 703514"/>
              <a:gd name="connsiteX4" fmla="*/ 12218076 w 12218076"/>
              <a:gd name="connsiteY4" fmla="*/ 703514 h 703514"/>
              <a:gd name="connsiteX5" fmla="*/ 0 w 12218076"/>
              <a:gd name="connsiteY5" fmla="*/ 703514 h 703514"/>
              <a:gd name="connsiteX6" fmla="*/ 0 w 12218076"/>
              <a:gd name="connsiteY6" fmla="*/ 10729 h 703514"/>
              <a:gd name="connsiteX0" fmla="*/ 0 w 12218076"/>
              <a:gd name="connsiteY0" fmla="*/ 16518 h 709303"/>
              <a:gd name="connsiteX1" fmla="*/ 10533414 w 12218076"/>
              <a:gd name="connsiteY1" fmla="*/ 0 h 709303"/>
              <a:gd name="connsiteX2" fmla="*/ 10705605 w 12218076"/>
              <a:gd name="connsiteY2" fmla="*/ 564078 h 709303"/>
              <a:gd name="connsiteX3" fmla="*/ 12218076 w 12218076"/>
              <a:gd name="connsiteY3" fmla="*/ 16518 h 709303"/>
              <a:gd name="connsiteX4" fmla="*/ 12218076 w 12218076"/>
              <a:gd name="connsiteY4" fmla="*/ 709303 h 709303"/>
              <a:gd name="connsiteX5" fmla="*/ 0 w 12218076"/>
              <a:gd name="connsiteY5" fmla="*/ 709303 h 709303"/>
              <a:gd name="connsiteX6" fmla="*/ 0 w 12218076"/>
              <a:gd name="connsiteY6" fmla="*/ 16518 h 709303"/>
              <a:gd name="connsiteX0" fmla="*/ 0 w 12218076"/>
              <a:gd name="connsiteY0" fmla="*/ 12305 h 705090"/>
              <a:gd name="connsiteX1" fmla="*/ 10521538 w 12218076"/>
              <a:gd name="connsiteY1" fmla="*/ 1725 h 705090"/>
              <a:gd name="connsiteX2" fmla="*/ 10705605 w 12218076"/>
              <a:gd name="connsiteY2" fmla="*/ 559865 h 705090"/>
              <a:gd name="connsiteX3" fmla="*/ 12218076 w 12218076"/>
              <a:gd name="connsiteY3" fmla="*/ 12305 h 705090"/>
              <a:gd name="connsiteX4" fmla="*/ 12218076 w 12218076"/>
              <a:gd name="connsiteY4" fmla="*/ 705090 h 705090"/>
              <a:gd name="connsiteX5" fmla="*/ 0 w 12218076"/>
              <a:gd name="connsiteY5" fmla="*/ 705090 h 705090"/>
              <a:gd name="connsiteX6" fmla="*/ 0 w 12218076"/>
              <a:gd name="connsiteY6" fmla="*/ 12305 h 705090"/>
              <a:gd name="connsiteX0" fmla="*/ 0 w 12218076"/>
              <a:gd name="connsiteY0" fmla="*/ 12305 h 705090"/>
              <a:gd name="connsiteX1" fmla="*/ 10521538 w 12218076"/>
              <a:gd name="connsiteY1" fmla="*/ 1725 h 705090"/>
              <a:gd name="connsiteX2" fmla="*/ 10667505 w 12218076"/>
              <a:gd name="connsiteY2" fmla="*/ 553515 h 705090"/>
              <a:gd name="connsiteX3" fmla="*/ 12218076 w 12218076"/>
              <a:gd name="connsiteY3" fmla="*/ 12305 h 705090"/>
              <a:gd name="connsiteX4" fmla="*/ 12218076 w 12218076"/>
              <a:gd name="connsiteY4" fmla="*/ 705090 h 705090"/>
              <a:gd name="connsiteX5" fmla="*/ 0 w 12218076"/>
              <a:gd name="connsiteY5" fmla="*/ 705090 h 705090"/>
              <a:gd name="connsiteX6" fmla="*/ 0 w 12218076"/>
              <a:gd name="connsiteY6" fmla="*/ 12305 h 705090"/>
              <a:gd name="connsiteX0" fmla="*/ 0 w 12218076"/>
              <a:gd name="connsiteY0" fmla="*/ 12305 h 705090"/>
              <a:gd name="connsiteX1" fmla="*/ 10521538 w 12218076"/>
              <a:gd name="connsiteY1" fmla="*/ 1725 h 705090"/>
              <a:gd name="connsiteX2" fmla="*/ 10667505 w 12218076"/>
              <a:gd name="connsiteY2" fmla="*/ 553515 h 705090"/>
              <a:gd name="connsiteX3" fmla="*/ 11714958 w 12218076"/>
              <a:gd name="connsiteY3" fmla="*/ 236124 h 705090"/>
              <a:gd name="connsiteX4" fmla="*/ 12218076 w 12218076"/>
              <a:gd name="connsiteY4" fmla="*/ 12305 h 705090"/>
              <a:gd name="connsiteX5" fmla="*/ 12218076 w 12218076"/>
              <a:gd name="connsiteY5" fmla="*/ 705090 h 705090"/>
              <a:gd name="connsiteX6" fmla="*/ 0 w 12218076"/>
              <a:gd name="connsiteY6" fmla="*/ 705090 h 705090"/>
              <a:gd name="connsiteX7" fmla="*/ 0 w 12218076"/>
              <a:gd name="connsiteY7" fmla="*/ 12305 h 705090"/>
              <a:gd name="connsiteX0" fmla="*/ 0 w 12218076"/>
              <a:gd name="connsiteY0" fmla="*/ 12305 h 705090"/>
              <a:gd name="connsiteX1" fmla="*/ 10521538 w 12218076"/>
              <a:gd name="connsiteY1" fmla="*/ 1725 h 705090"/>
              <a:gd name="connsiteX2" fmla="*/ 10667505 w 12218076"/>
              <a:gd name="connsiteY2" fmla="*/ 553515 h 705090"/>
              <a:gd name="connsiteX3" fmla="*/ 11714958 w 12218076"/>
              <a:gd name="connsiteY3" fmla="*/ 236124 h 705090"/>
              <a:gd name="connsiteX4" fmla="*/ 11654633 w 12218076"/>
              <a:gd name="connsiteY4" fmla="*/ 7524 h 705090"/>
              <a:gd name="connsiteX5" fmla="*/ 12218076 w 12218076"/>
              <a:gd name="connsiteY5" fmla="*/ 12305 h 705090"/>
              <a:gd name="connsiteX6" fmla="*/ 12218076 w 12218076"/>
              <a:gd name="connsiteY6" fmla="*/ 705090 h 705090"/>
              <a:gd name="connsiteX7" fmla="*/ 0 w 12218076"/>
              <a:gd name="connsiteY7" fmla="*/ 705090 h 705090"/>
              <a:gd name="connsiteX8" fmla="*/ 0 w 12218076"/>
              <a:gd name="connsiteY8" fmla="*/ 12305 h 705090"/>
              <a:gd name="connsiteX0" fmla="*/ 0 w 12218076"/>
              <a:gd name="connsiteY0" fmla="*/ 12305 h 705090"/>
              <a:gd name="connsiteX1" fmla="*/ 10521538 w 12218076"/>
              <a:gd name="connsiteY1" fmla="*/ 1725 h 705090"/>
              <a:gd name="connsiteX2" fmla="*/ 10667505 w 12218076"/>
              <a:gd name="connsiteY2" fmla="*/ 553515 h 705090"/>
              <a:gd name="connsiteX3" fmla="*/ 11714958 w 12218076"/>
              <a:gd name="connsiteY3" fmla="*/ 236124 h 705090"/>
              <a:gd name="connsiteX4" fmla="*/ 11654633 w 12218076"/>
              <a:gd name="connsiteY4" fmla="*/ 7524 h 705090"/>
              <a:gd name="connsiteX5" fmla="*/ 12218076 w 12218076"/>
              <a:gd name="connsiteY5" fmla="*/ 12305 h 705090"/>
              <a:gd name="connsiteX6" fmla="*/ 12218076 w 12218076"/>
              <a:gd name="connsiteY6" fmla="*/ 705090 h 705090"/>
              <a:gd name="connsiteX7" fmla="*/ 0 w 12218076"/>
              <a:gd name="connsiteY7" fmla="*/ 705090 h 705090"/>
              <a:gd name="connsiteX8" fmla="*/ 0 w 12218076"/>
              <a:gd name="connsiteY8" fmla="*/ 12305 h 705090"/>
              <a:gd name="connsiteX0" fmla="*/ 0 w 12218076"/>
              <a:gd name="connsiteY0" fmla="*/ 12305 h 705090"/>
              <a:gd name="connsiteX1" fmla="*/ 10521538 w 12218076"/>
              <a:gd name="connsiteY1" fmla="*/ 1725 h 705090"/>
              <a:gd name="connsiteX2" fmla="*/ 10667505 w 12218076"/>
              <a:gd name="connsiteY2" fmla="*/ 553515 h 705090"/>
              <a:gd name="connsiteX3" fmla="*/ 11714958 w 12218076"/>
              <a:gd name="connsiteY3" fmla="*/ 236124 h 705090"/>
              <a:gd name="connsiteX4" fmla="*/ 11654633 w 12218076"/>
              <a:gd name="connsiteY4" fmla="*/ 7524 h 705090"/>
              <a:gd name="connsiteX5" fmla="*/ 12218076 w 12218076"/>
              <a:gd name="connsiteY5" fmla="*/ 12305 h 705090"/>
              <a:gd name="connsiteX6" fmla="*/ 12218076 w 12218076"/>
              <a:gd name="connsiteY6" fmla="*/ 705090 h 705090"/>
              <a:gd name="connsiteX7" fmla="*/ 0 w 12218076"/>
              <a:gd name="connsiteY7" fmla="*/ 705090 h 705090"/>
              <a:gd name="connsiteX8" fmla="*/ 0 w 12218076"/>
              <a:gd name="connsiteY8" fmla="*/ 12305 h 705090"/>
              <a:gd name="connsiteX0" fmla="*/ 0 w 12218076"/>
              <a:gd name="connsiteY0" fmla="*/ 12305 h 705090"/>
              <a:gd name="connsiteX1" fmla="*/ 10521538 w 12218076"/>
              <a:gd name="connsiteY1" fmla="*/ 1725 h 705090"/>
              <a:gd name="connsiteX2" fmla="*/ 10667505 w 12218076"/>
              <a:gd name="connsiteY2" fmla="*/ 553515 h 705090"/>
              <a:gd name="connsiteX3" fmla="*/ 11714958 w 12218076"/>
              <a:gd name="connsiteY3" fmla="*/ 236124 h 705090"/>
              <a:gd name="connsiteX4" fmla="*/ 11654633 w 12218076"/>
              <a:gd name="connsiteY4" fmla="*/ 7524 h 705090"/>
              <a:gd name="connsiteX5" fmla="*/ 12218076 w 12218076"/>
              <a:gd name="connsiteY5" fmla="*/ 12305 h 705090"/>
              <a:gd name="connsiteX6" fmla="*/ 12218076 w 12218076"/>
              <a:gd name="connsiteY6" fmla="*/ 705090 h 705090"/>
              <a:gd name="connsiteX7" fmla="*/ 0 w 12218076"/>
              <a:gd name="connsiteY7" fmla="*/ 705090 h 705090"/>
              <a:gd name="connsiteX8" fmla="*/ 0 w 12218076"/>
              <a:gd name="connsiteY8" fmla="*/ 12305 h 705090"/>
              <a:gd name="connsiteX0" fmla="*/ 0 w 12224426"/>
              <a:gd name="connsiteY0" fmla="*/ 12305 h 705090"/>
              <a:gd name="connsiteX1" fmla="*/ 10521538 w 12224426"/>
              <a:gd name="connsiteY1" fmla="*/ 1725 h 705090"/>
              <a:gd name="connsiteX2" fmla="*/ 10667505 w 12224426"/>
              <a:gd name="connsiteY2" fmla="*/ 553515 h 705090"/>
              <a:gd name="connsiteX3" fmla="*/ 11714958 w 12224426"/>
              <a:gd name="connsiteY3" fmla="*/ 236124 h 705090"/>
              <a:gd name="connsiteX4" fmla="*/ 11654633 w 12224426"/>
              <a:gd name="connsiteY4" fmla="*/ 7524 h 705090"/>
              <a:gd name="connsiteX5" fmla="*/ 12224426 w 12224426"/>
              <a:gd name="connsiteY5" fmla="*/ 9130 h 705090"/>
              <a:gd name="connsiteX6" fmla="*/ 12218076 w 12224426"/>
              <a:gd name="connsiteY6" fmla="*/ 705090 h 705090"/>
              <a:gd name="connsiteX7" fmla="*/ 0 w 12224426"/>
              <a:gd name="connsiteY7" fmla="*/ 705090 h 705090"/>
              <a:gd name="connsiteX8" fmla="*/ 0 w 12224426"/>
              <a:gd name="connsiteY8" fmla="*/ 12305 h 705090"/>
              <a:gd name="connsiteX0" fmla="*/ 0 w 12256176"/>
              <a:gd name="connsiteY0" fmla="*/ 13755 h 703365"/>
              <a:gd name="connsiteX1" fmla="*/ 10553288 w 12256176"/>
              <a:gd name="connsiteY1" fmla="*/ 0 h 703365"/>
              <a:gd name="connsiteX2" fmla="*/ 10699255 w 12256176"/>
              <a:gd name="connsiteY2" fmla="*/ 551790 h 703365"/>
              <a:gd name="connsiteX3" fmla="*/ 11746708 w 12256176"/>
              <a:gd name="connsiteY3" fmla="*/ 234399 h 703365"/>
              <a:gd name="connsiteX4" fmla="*/ 11686383 w 12256176"/>
              <a:gd name="connsiteY4" fmla="*/ 5799 h 703365"/>
              <a:gd name="connsiteX5" fmla="*/ 12256176 w 12256176"/>
              <a:gd name="connsiteY5" fmla="*/ 7405 h 703365"/>
              <a:gd name="connsiteX6" fmla="*/ 12249826 w 12256176"/>
              <a:gd name="connsiteY6" fmla="*/ 703365 h 703365"/>
              <a:gd name="connsiteX7" fmla="*/ 31750 w 12256176"/>
              <a:gd name="connsiteY7" fmla="*/ 703365 h 703365"/>
              <a:gd name="connsiteX8" fmla="*/ 0 w 12256176"/>
              <a:gd name="connsiteY8" fmla="*/ 13755 h 703365"/>
              <a:gd name="connsiteX0" fmla="*/ 0 w 12256176"/>
              <a:gd name="connsiteY0" fmla="*/ 13755 h 703365"/>
              <a:gd name="connsiteX1" fmla="*/ 10553288 w 12256176"/>
              <a:gd name="connsiteY1" fmla="*/ 0 h 703365"/>
              <a:gd name="connsiteX2" fmla="*/ 10699255 w 12256176"/>
              <a:gd name="connsiteY2" fmla="*/ 551790 h 703365"/>
              <a:gd name="connsiteX3" fmla="*/ 11746708 w 12256176"/>
              <a:gd name="connsiteY3" fmla="*/ 234399 h 703365"/>
              <a:gd name="connsiteX4" fmla="*/ 11686383 w 12256176"/>
              <a:gd name="connsiteY4" fmla="*/ 5799 h 703365"/>
              <a:gd name="connsiteX5" fmla="*/ 12256176 w 12256176"/>
              <a:gd name="connsiteY5" fmla="*/ 7405 h 703365"/>
              <a:gd name="connsiteX6" fmla="*/ 12249826 w 12256176"/>
              <a:gd name="connsiteY6" fmla="*/ 703365 h 703365"/>
              <a:gd name="connsiteX7" fmla="*/ 31750 w 12256176"/>
              <a:gd name="connsiteY7" fmla="*/ 703365 h 703365"/>
              <a:gd name="connsiteX8" fmla="*/ 0 w 12256176"/>
              <a:gd name="connsiteY8" fmla="*/ 13755 h 703365"/>
              <a:gd name="connsiteX0" fmla="*/ 0 w 12237126"/>
              <a:gd name="connsiteY0" fmla="*/ 7405 h 703365"/>
              <a:gd name="connsiteX1" fmla="*/ 10534238 w 12237126"/>
              <a:gd name="connsiteY1" fmla="*/ 0 h 703365"/>
              <a:gd name="connsiteX2" fmla="*/ 10680205 w 12237126"/>
              <a:gd name="connsiteY2" fmla="*/ 551790 h 703365"/>
              <a:gd name="connsiteX3" fmla="*/ 11727658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12700 w 12237126"/>
              <a:gd name="connsiteY7" fmla="*/ 703365 h 703365"/>
              <a:gd name="connsiteX8" fmla="*/ 0 w 12237126"/>
              <a:gd name="connsiteY8" fmla="*/ 7405 h 703365"/>
              <a:gd name="connsiteX0" fmla="*/ 0 w 12237126"/>
              <a:gd name="connsiteY0" fmla="*/ 7405 h 703365"/>
              <a:gd name="connsiteX1" fmla="*/ 10534238 w 12237126"/>
              <a:gd name="connsiteY1" fmla="*/ 0 h 703365"/>
              <a:gd name="connsiteX2" fmla="*/ 10680205 w 12237126"/>
              <a:gd name="connsiteY2" fmla="*/ 551790 h 703365"/>
              <a:gd name="connsiteX3" fmla="*/ 11727658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99255 w 12237126"/>
              <a:gd name="connsiteY2" fmla="*/ 548615 h 703365"/>
              <a:gd name="connsiteX3" fmla="*/ 11727658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99255 w 12237126"/>
              <a:gd name="connsiteY2" fmla="*/ 548615 h 703365"/>
              <a:gd name="connsiteX3" fmla="*/ 11727658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705605 w 12237126"/>
              <a:gd name="connsiteY2" fmla="*/ 539090 h 703365"/>
              <a:gd name="connsiteX3" fmla="*/ 11727658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92905 w 12237126"/>
              <a:gd name="connsiteY2" fmla="*/ 529565 h 703365"/>
              <a:gd name="connsiteX3" fmla="*/ 11727658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92905 w 12237126"/>
              <a:gd name="connsiteY2" fmla="*/ 529565 h 703365"/>
              <a:gd name="connsiteX3" fmla="*/ 11743533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92905 w 12237126"/>
              <a:gd name="connsiteY2" fmla="*/ 529565 h 703365"/>
              <a:gd name="connsiteX3" fmla="*/ 11743533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96080 w 12237126"/>
              <a:gd name="connsiteY2" fmla="*/ 539090 h 703365"/>
              <a:gd name="connsiteX3" fmla="*/ 11743533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96080 w 12237126"/>
              <a:gd name="connsiteY2" fmla="*/ 539090 h 703365"/>
              <a:gd name="connsiteX3" fmla="*/ 11730833 w 12237126"/>
              <a:gd name="connsiteY3" fmla="*/ 243924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86555 w 12237126"/>
              <a:gd name="connsiteY2" fmla="*/ 548615 h 703365"/>
              <a:gd name="connsiteX3" fmla="*/ 11730833 w 12237126"/>
              <a:gd name="connsiteY3" fmla="*/ 243924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40301"/>
              <a:gd name="connsiteY0" fmla="*/ 7405 h 703365"/>
              <a:gd name="connsiteX1" fmla="*/ 10534238 w 12240301"/>
              <a:gd name="connsiteY1" fmla="*/ 0 h 703365"/>
              <a:gd name="connsiteX2" fmla="*/ 10686555 w 12240301"/>
              <a:gd name="connsiteY2" fmla="*/ 548615 h 703365"/>
              <a:gd name="connsiteX3" fmla="*/ 11730833 w 12240301"/>
              <a:gd name="connsiteY3" fmla="*/ 243924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7405 h 703365"/>
              <a:gd name="connsiteX0" fmla="*/ 0 w 12268876"/>
              <a:gd name="connsiteY0" fmla="*/ 0 h 705485"/>
              <a:gd name="connsiteX1" fmla="*/ 10562813 w 12268876"/>
              <a:gd name="connsiteY1" fmla="*/ 2120 h 705485"/>
              <a:gd name="connsiteX2" fmla="*/ 10715130 w 12268876"/>
              <a:gd name="connsiteY2" fmla="*/ 550735 h 705485"/>
              <a:gd name="connsiteX3" fmla="*/ 11759408 w 12268876"/>
              <a:gd name="connsiteY3" fmla="*/ 246044 h 705485"/>
              <a:gd name="connsiteX4" fmla="*/ 11695908 w 12268876"/>
              <a:gd name="connsiteY4" fmla="*/ 7919 h 705485"/>
              <a:gd name="connsiteX5" fmla="*/ 12268876 w 12268876"/>
              <a:gd name="connsiteY5" fmla="*/ 6350 h 705485"/>
              <a:gd name="connsiteX6" fmla="*/ 12259351 w 12268876"/>
              <a:gd name="connsiteY6" fmla="*/ 705485 h 705485"/>
              <a:gd name="connsiteX7" fmla="*/ 31750 w 12268876"/>
              <a:gd name="connsiteY7" fmla="*/ 702310 h 705485"/>
              <a:gd name="connsiteX8" fmla="*/ 0 w 12268876"/>
              <a:gd name="connsiteY8" fmla="*/ 0 h 705485"/>
              <a:gd name="connsiteX0" fmla="*/ 0 w 12240301"/>
              <a:gd name="connsiteY0" fmla="*/ 4230 h 703365"/>
              <a:gd name="connsiteX1" fmla="*/ 10534238 w 12240301"/>
              <a:gd name="connsiteY1" fmla="*/ 0 h 703365"/>
              <a:gd name="connsiteX2" fmla="*/ 10686555 w 12240301"/>
              <a:gd name="connsiteY2" fmla="*/ 548615 h 703365"/>
              <a:gd name="connsiteX3" fmla="*/ 11730833 w 12240301"/>
              <a:gd name="connsiteY3" fmla="*/ 243924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695908 w 12240301"/>
              <a:gd name="connsiteY3" fmla="*/ 205824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0833 w 12240301"/>
              <a:gd name="connsiteY3" fmla="*/ 243924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568908 w 12240301"/>
              <a:gd name="connsiteY3" fmla="*/ 94699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4008 w 12240301"/>
              <a:gd name="connsiteY3" fmla="*/ 253449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4008 w 12240301"/>
              <a:gd name="connsiteY3" fmla="*/ 247099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4008 w 12240301"/>
              <a:gd name="connsiteY3" fmla="*/ 247099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594308 w 12240301"/>
              <a:gd name="connsiteY3" fmla="*/ 161374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27658 w 12240301"/>
              <a:gd name="connsiteY3" fmla="*/ 247099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0833 w 12240301"/>
              <a:gd name="connsiteY3" fmla="*/ 237574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0833 w 12240301"/>
              <a:gd name="connsiteY3" fmla="*/ 237574 h 703365"/>
              <a:gd name="connsiteX4" fmla="*/ 11581608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0833 w 12240301"/>
              <a:gd name="connsiteY3" fmla="*/ 237574 h 703365"/>
              <a:gd name="connsiteX4" fmla="*/ 11667333 w 12240301"/>
              <a:gd name="connsiteY4" fmla="*/ 2624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0833 w 12240301"/>
              <a:gd name="connsiteY3" fmla="*/ 237574 h 703365"/>
              <a:gd name="connsiteX4" fmla="*/ 11664158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0833 w 12240301"/>
              <a:gd name="connsiteY3" fmla="*/ 243924 h 703365"/>
              <a:gd name="connsiteX4" fmla="*/ 11664158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724655 w 12240301"/>
              <a:gd name="connsiteY2" fmla="*/ 469240 h 703365"/>
              <a:gd name="connsiteX3" fmla="*/ 11730833 w 12240301"/>
              <a:gd name="connsiteY3" fmla="*/ 243924 h 703365"/>
              <a:gd name="connsiteX4" fmla="*/ 11664158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9730 w 12240301"/>
              <a:gd name="connsiteY2" fmla="*/ 545440 h 703365"/>
              <a:gd name="connsiteX3" fmla="*/ 11730833 w 12240301"/>
              <a:gd name="connsiteY3" fmla="*/ 243924 h 703365"/>
              <a:gd name="connsiteX4" fmla="*/ 11664158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0 h 699135"/>
              <a:gd name="connsiteX1" fmla="*/ 10480263 w 12240301"/>
              <a:gd name="connsiteY1" fmla="*/ 75145 h 699135"/>
              <a:gd name="connsiteX2" fmla="*/ 10689730 w 12240301"/>
              <a:gd name="connsiteY2" fmla="*/ 541210 h 699135"/>
              <a:gd name="connsiteX3" fmla="*/ 11730833 w 12240301"/>
              <a:gd name="connsiteY3" fmla="*/ 239694 h 699135"/>
              <a:gd name="connsiteX4" fmla="*/ 11664158 w 12240301"/>
              <a:gd name="connsiteY4" fmla="*/ 1569 h 699135"/>
              <a:gd name="connsiteX5" fmla="*/ 12240301 w 12240301"/>
              <a:gd name="connsiteY5" fmla="*/ 0 h 699135"/>
              <a:gd name="connsiteX6" fmla="*/ 12230776 w 12240301"/>
              <a:gd name="connsiteY6" fmla="*/ 699135 h 699135"/>
              <a:gd name="connsiteX7" fmla="*/ 3175 w 12240301"/>
              <a:gd name="connsiteY7" fmla="*/ 695960 h 699135"/>
              <a:gd name="connsiteX8" fmla="*/ 0 w 12240301"/>
              <a:gd name="connsiteY8" fmla="*/ 0 h 699135"/>
              <a:gd name="connsiteX0" fmla="*/ 0 w 12240301"/>
              <a:gd name="connsiteY0" fmla="*/ 0 h 699135"/>
              <a:gd name="connsiteX1" fmla="*/ 10480263 w 12240301"/>
              <a:gd name="connsiteY1" fmla="*/ 75145 h 699135"/>
              <a:gd name="connsiteX2" fmla="*/ 10689730 w 12240301"/>
              <a:gd name="connsiteY2" fmla="*/ 541210 h 699135"/>
              <a:gd name="connsiteX3" fmla="*/ 11730833 w 12240301"/>
              <a:gd name="connsiteY3" fmla="*/ 239694 h 699135"/>
              <a:gd name="connsiteX4" fmla="*/ 11664158 w 12240301"/>
              <a:gd name="connsiteY4" fmla="*/ 1569 h 699135"/>
              <a:gd name="connsiteX5" fmla="*/ 12240301 w 12240301"/>
              <a:gd name="connsiteY5" fmla="*/ 0 h 699135"/>
              <a:gd name="connsiteX6" fmla="*/ 12230776 w 12240301"/>
              <a:gd name="connsiteY6" fmla="*/ 699135 h 699135"/>
              <a:gd name="connsiteX7" fmla="*/ 3175 w 12240301"/>
              <a:gd name="connsiteY7" fmla="*/ 695960 h 699135"/>
              <a:gd name="connsiteX8" fmla="*/ 0 w 12240301"/>
              <a:gd name="connsiteY8" fmla="*/ 0 h 699135"/>
              <a:gd name="connsiteX0" fmla="*/ 0 w 12240301"/>
              <a:gd name="connsiteY0" fmla="*/ 0 h 699135"/>
              <a:gd name="connsiteX1" fmla="*/ 10527888 w 12240301"/>
              <a:gd name="connsiteY1" fmla="*/ 2120 h 699135"/>
              <a:gd name="connsiteX2" fmla="*/ 10689730 w 12240301"/>
              <a:gd name="connsiteY2" fmla="*/ 541210 h 699135"/>
              <a:gd name="connsiteX3" fmla="*/ 11730833 w 12240301"/>
              <a:gd name="connsiteY3" fmla="*/ 239694 h 699135"/>
              <a:gd name="connsiteX4" fmla="*/ 11664158 w 12240301"/>
              <a:gd name="connsiteY4" fmla="*/ 1569 h 699135"/>
              <a:gd name="connsiteX5" fmla="*/ 12240301 w 12240301"/>
              <a:gd name="connsiteY5" fmla="*/ 0 h 699135"/>
              <a:gd name="connsiteX6" fmla="*/ 12230776 w 12240301"/>
              <a:gd name="connsiteY6" fmla="*/ 699135 h 699135"/>
              <a:gd name="connsiteX7" fmla="*/ 3175 w 12240301"/>
              <a:gd name="connsiteY7" fmla="*/ 695960 h 699135"/>
              <a:gd name="connsiteX8" fmla="*/ 0 w 12240301"/>
              <a:gd name="connsiteY8" fmla="*/ 0 h 699135"/>
              <a:gd name="connsiteX0" fmla="*/ 0 w 12240301"/>
              <a:gd name="connsiteY0" fmla="*/ 4230 h 703365"/>
              <a:gd name="connsiteX1" fmla="*/ 10527888 w 12240301"/>
              <a:gd name="connsiteY1" fmla="*/ 0 h 703365"/>
              <a:gd name="connsiteX2" fmla="*/ 10689730 w 12240301"/>
              <a:gd name="connsiteY2" fmla="*/ 545440 h 703365"/>
              <a:gd name="connsiteX3" fmla="*/ 11730833 w 12240301"/>
              <a:gd name="connsiteY3" fmla="*/ 243924 h 703365"/>
              <a:gd name="connsiteX4" fmla="*/ 11664158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27888 w 12240301"/>
              <a:gd name="connsiteY1" fmla="*/ 0 h 703365"/>
              <a:gd name="connsiteX2" fmla="*/ 10689730 w 12240301"/>
              <a:gd name="connsiteY2" fmla="*/ 545440 h 703365"/>
              <a:gd name="connsiteX3" fmla="*/ 11730833 w 12240301"/>
              <a:gd name="connsiteY3" fmla="*/ 243924 h 703365"/>
              <a:gd name="connsiteX4" fmla="*/ 11670508 w 12240301"/>
              <a:gd name="connsiteY4" fmla="*/ 2624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781 h 703916"/>
              <a:gd name="connsiteX1" fmla="*/ 10527888 w 12240301"/>
              <a:gd name="connsiteY1" fmla="*/ 551 h 703916"/>
              <a:gd name="connsiteX2" fmla="*/ 10689730 w 12240301"/>
              <a:gd name="connsiteY2" fmla="*/ 545991 h 703916"/>
              <a:gd name="connsiteX3" fmla="*/ 11730833 w 12240301"/>
              <a:gd name="connsiteY3" fmla="*/ 244475 h 703916"/>
              <a:gd name="connsiteX4" fmla="*/ 11660983 w 12240301"/>
              <a:gd name="connsiteY4" fmla="*/ 0 h 703916"/>
              <a:gd name="connsiteX5" fmla="*/ 12240301 w 12240301"/>
              <a:gd name="connsiteY5" fmla="*/ 4781 h 703916"/>
              <a:gd name="connsiteX6" fmla="*/ 12230776 w 12240301"/>
              <a:gd name="connsiteY6" fmla="*/ 703916 h 703916"/>
              <a:gd name="connsiteX7" fmla="*/ 3175 w 12240301"/>
              <a:gd name="connsiteY7" fmla="*/ 700741 h 703916"/>
              <a:gd name="connsiteX8" fmla="*/ 0 w 12240301"/>
              <a:gd name="connsiteY8" fmla="*/ 4781 h 703916"/>
              <a:gd name="connsiteX0" fmla="*/ 0 w 12246651"/>
              <a:gd name="connsiteY0" fmla="*/ 1613 h 703916"/>
              <a:gd name="connsiteX1" fmla="*/ 10534238 w 12246651"/>
              <a:gd name="connsiteY1" fmla="*/ 551 h 703916"/>
              <a:gd name="connsiteX2" fmla="*/ 10696080 w 12246651"/>
              <a:gd name="connsiteY2" fmla="*/ 545991 h 703916"/>
              <a:gd name="connsiteX3" fmla="*/ 11737183 w 12246651"/>
              <a:gd name="connsiteY3" fmla="*/ 244475 h 703916"/>
              <a:gd name="connsiteX4" fmla="*/ 11667333 w 12246651"/>
              <a:gd name="connsiteY4" fmla="*/ 0 h 703916"/>
              <a:gd name="connsiteX5" fmla="*/ 12246651 w 12246651"/>
              <a:gd name="connsiteY5" fmla="*/ 4781 h 703916"/>
              <a:gd name="connsiteX6" fmla="*/ 12237126 w 12246651"/>
              <a:gd name="connsiteY6" fmla="*/ 703916 h 703916"/>
              <a:gd name="connsiteX7" fmla="*/ 9525 w 12246651"/>
              <a:gd name="connsiteY7" fmla="*/ 700741 h 703916"/>
              <a:gd name="connsiteX8" fmla="*/ 0 w 12246651"/>
              <a:gd name="connsiteY8" fmla="*/ 1613 h 70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6651" h="703916">
                <a:moveTo>
                  <a:pt x="0" y="1613"/>
                </a:moveTo>
                <a:cubicBezTo>
                  <a:pt x="5979" y="4005"/>
                  <a:pt x="10526858" y="3881"/>
                  <a:pt x="10534238" y="551"/>
                </a:cubicBezTo>
                <a:cubicBezTo>
                  <a:pt x="10543144" y="14621"/>
                  <a:pt x="10694373" y="540269"/>
                  <a:pt x="10696080" y="545991"/>
                </a:cubicBezTo>
                <a:lnTo>
                  <a:pt x="11737183" y="244475"/>
                </a:lnTo>
                <a:cubicBezTo>
                  <a:pt x="11734008" y="251883"/>
                  <a:pt x="11670508" y="2117"/>
                  <a:pt x="11667333" y="0"/>
                </a:cubicBezTo>
                <a:lnTo>
                  <a:pt x="12246651" y="4781"/>
                </a:lnTo>
                <a:cubicBezTo>
                  <a:pt x="12244534" y="236768"/>
                  <a:pt x="12239243" y="471929"/>
                  <a:pt x="12237126" y="703916"/>
                </a:cubicBezTo>
                <a:lnTo>
                  <a:pt x="9525" y="700741"/>
                </a:lnTo>
                <a:cubicBezTo>
                  <a:pt x="8467" y="469813"/>
                  <a:pt x="1058" y="232541"/>
                  <a:pt x="0" y="1613"/>
                </a:cubicBezTo>
                <a:close/>
              </a:path>
            </a:pathLst>
          </a:custGeom>
          <a:blipFill dpi="0" rotWithShape="1">
            <a:blip r:embed="rId3"/>
            <a:srcRect/>
            <a:stretch>
              <a:fillRect/>
            </a:stretch>
          </a:blipFill>
        </p:spPr>
        <p:txBody>
          <a:bodyPr wrap="none" lIns="0" tIns="0" rIns="0" bIns="0" anchor="ctr" anchorCtr="0"/>
          <a:lstStyle>
            <a:lvl1pPr marL="0" marR="0" indent="0" algn="l" defTabSz="914400" eaLnBrk="1" fontAlgn="auto" latinLnBrk="0" hangingPunct="1">
              <a:lnSpc>
                <a:spcPct val="100000"/>
              </a:lnSpc>
              <a:spcBef>
                <a:spcPts val="0"/>
              </a:spcBef>
              <a:spcAft>
                <a:spcPts val="0"/>
              </a:spcAft>
              <a:buClrTx/>
              <a:buSzTx/>
              <a:buFontTx/>
              <a:buNone/>
              <a:tabLst/>
              <a:defRPr lang="nl-NL" sz="100" b="0" i="0" smtClean="0">
                <a:solidFill>
                  <a:schemeClr val="accent4"/>
                </a:solidFill>
                <a:effectLst/>
                <a:latin typeface="Verdana" panose="020B0604030504040204" pitchFamily="34" charset="0"/>
                <a:ea typeface="Verdana" panose="020B0604030504040204" pitchFamily="34" charset="0"/>
                <a:cs typeface="Verdana" panose="020B060403050404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lang="nl-NL"/>
          </a:p>
        </p:txBody>
      </p:sp>
    </p:spTree>
    <p:extLst>
      <p:ext uri="{BB962C8B-B14F-4D97-AF65-F5344CB8AC3E}">
        <p14:creationId xmlns:p14="http://schemas.microsoft.com/office/powerpoint/2010/main" val="152924063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 zonder ondertitel paars">
    <p:bg>
      <p:bgPr>
        <a:solidFill>
          <a:schemeClr val="bg1"/>
        </a:solidFill>
        <a:effectLst/>
      </p:bgPr>
    </p:bg>
    <p:spTree>
      <p:nvGrpSpPr>
        <p:cNvPr id="1" name=""/>
        <p:cNvGrpSpPr/>
        <p:nvPr/>
      </p:nvGrpSpPr>
      <p:grpSpPr>
        <a:xfrm>
          <a:off x="0" y="0"/>
          <a:ext cx="0" cy="0"/>
          <a:chOff x="0" y="0"/>
          <a:chExt cx="0" cy="0"/>
        </a:xfrm>
      </p:grpSpPr>
      <p:sp>
        <p:nvSpPr>
          <p:cNvPr id="10" name="Tijdelijke aanduiding voor afbeelding 5">
            <a:extLst>
              <a:ext uri="{FF2B5EF4-FFF2-40B4-BE49-F238E27FC236}">
                <a16:creationId xmlns:a16="http://schemas.microsoft.com/office/drawing/2014/main" id="{C7A2D82D-8B1A-D54D-B936-57C78480C935}"/>
              </a:ext>
            </a:extLst>
          </p:cNvPr>
          <p:cNvSpPr>
            <a:spLocks noGrp="1"/>
          </p:cNvSpPr>
          <p:nvPr>
            <p:ph type="pic" sz="quarter" idx="10"/>
          </p:nvPr>
        </p:nvSpPr>
        <p:spPr>
          <a:xfrm>
            <a:off x="-49580" y="1263182"/>
            <a:ext cx="12265518" cy="5646985"/>
          </a:xfrm>
          <a:custGeom>
            <a:avLst/>
            <a:gdLst>
              <a:gd name="connsiteX0" fmla="*/ 0 w 12192000"/>
              <a:gd name="connsiteY0" fmla="*/ 0 h 5803900"/>
              <a:gd name="connsiteX1" fmla="*/ 12192000 w 12192000"/>
              <a:gd name="connsiteY1" fmla="*/ 0 h 5803900"/>
              <a:gd name="connsiteX2" fmla="*/ 12192000 w 12192000"/>
              <a:gd name="connsiteY2" fmla="*/ 5803900 h 5803900"/>
              <a:gd name="connsiteX3" fmla="*/ 0 w 12192000"/>
              <a:gd name="connsiteY3" fmla="*/ 5803900 h 5803900"/>
              <a:gd name="connsiteX4" fmla="*/ 0 w 12192000"/>
              <a:gd name="connsiteY4" fmla="*/ 0 h 5803900"/>
              <a:gd name="connsiteX0" fmla="*/ 0 w 12192000"/>
              <a:gd name="connsiteY0" fmla="*/ 4 h 5803904"/>
              <a:gd name="connsiteX1" fmla="*/ 11471564 w 12192000"/>
              <a:gd name="connsiteY1" fmla="*/ 284691 h 5803904"/>
              <a:gd name="connsiteX2" fmla="*/ 12192000 w 12192000"/>
              <a:gd name="connsiteY2" fmla="*/ 4 h 5803904"/>
              <a:gd name="connsiteX3" fmla="*/ 12192000 w 12192000"/>
              <a:gd name="connsiteY3" fmla="*/ 5803904 h 5803904"/>
              <a:gd name="connsiteX4" fmla="*/ 0 w 12192000"/>
              <a:gd name="connsiteY4" fmla="*/ 5803904 h 5803904"/>
              <a:gd name="connsiteX5" fmla="*/ 0 w 12192000"/>
              <a:gd name="connsiteY5" fmla="*/ 4 h 5803904"/>
              <a:gd name="connsiteX0" fmla="*/ 0 w 12192000"/>
              <a:gd name="connsiteY0" fmla="*/ 317448 h 6121348"/>
              <a:gd name="connsiteX1" fmla="*/ 10889673 w 12192000"/>
              <a:gd name="connsiteY1" fmla="*/ 812140 h 6121348"/>
              <a:gd name="connsiteX2" fmla="*/ 11471564 w 12192000"/>
              <a:gd name="connsiteY2" fmla="*/ 602135 h 6121348"/>
              <a:gd name="connsiteX3" fmla="*/ 12192000 w 12192000"/>
              <a:gd name="connsiteY3" fmla="*/ 317448 h 6121348"/>
              <a:gd name="connsiteX4" fmla="*/ 12192000 w 12192000"/>
              <a:gd name="connsiteY4" fmla="*/ 6121348 h 6121348"/>
              <a:gd name="connsiteX5" fmla="*/ 0 w 12192000"/>
              <a:gd name="connsiteY5" fmla="*/ 6121348 h 6121348"/>
              <a:gd name="connsiteX6" fmla="*/ 0 w 12192000"/>
              <a:gd name="connsiteY6" fmla="*/ 317448 h 6121348"/>
              <a:gd name="connsiteX0" fmla="*/ 0 w 12192000"/>
              <a:gd name="connsiteY0" fmla="*/ 317448 h 6121348"/>
              <a:gd name="connsiteX1" fmla="*/ 10889673 w 12192000"/>
              <a:gd name="connsiteY1" fmla="*/ 812140 h 6121348"/>
              <a:gd name="connsiteX2" fmla="*/ 11471564 w 12192000"/>
              <a:gd name="connsiteY2" fmla="*/ 602135 h 6121348"/>
              <a:gd name="connsiteX3" fmla="*/ 12192000 w 12192000"/>
              <a:gd name="connsiteY3" fmla="*/ 317448 h 6121348"/>
              <a:gd name="connsiteX4" fmla="*/ 12192000 w 12192000"/>
              <a:gd name="connsiteY4" fmla="*/ 6121348 h 6121348"/>
              <a:gd name="connsiteX5" fmla="*/ 0 w 12192000"/>
              <a:gd name="connsiteY5" fmla="*/ 6121348 h 6121348"/>
              <a:gd name="connsiteX6" fmla="*/ 0 w 12192000"/>
              <a:gd name="connsiteY6" fmla="*/ 317448 h 6121348"/>
              <a:gd name="connsiteX0" fmla="*/ 0 w 12192000"/>
              <a:gd name="connsiteY0" fmla="*/ 308983 h 6112883"/>
              <a:gd name="connsiteX1" fmla="*/ 10889673 w 12192000"/>
              <a:gd name="connsiteY1" fmla="*/ 803675 h 6112883"/>
              <a:gd name="connsiteX2" fmla="*/ 11471564 w 12192000"/>
              <a:gd name="connsiteY2" fmla="*/ 593670 h 6112883"/>
              <a:gd name="connsiteX3" fmla="*/ 12192000 w 12192000"/>
              <a:gd name="connsiteY3" fmla="*/ 308983 h 6112883"/>
              <a:gd name="connsiteX4" fmla="*/ 12192000 w 12192000"/>
              <a:gd name="connsiteY4" fmla="*/ 6112883 h 6112883"/>
              <a:gd name="connsiteX5" fmla="*/ 0 w 12192000"/>
              <a:gd name="connsiteY5" fmla="*/ 6112883 h 6112883"/>
              <a:gd name="connsiteX6" fmla="*/ 0 w 12192000"/>
              <a:gd name="connsiteY6" fmla="*/ 308983 h 6112883"/>
              <a:gd name="connsiteX0" fmla="*/ 0 w 12192000"/>
              <a:gd name="connsiteY0" fmla="*/ 424404 h 6228304"/>
              <a:gd name="connsiteX1" fmla="*/ 10426390 w 12192000"/>
              <a:gd name="connsiteY1" fmla="*/ 407367 h 6228304"/>
              <a:gd name="connsiteX2" fmla="*/ 10889673 w 12192000"/>
              <a:gd name="connsiteY2" fmla="*/ 919096 h 6228304"/>
              <a:gd name="connsiteX3" fmla="*/ 11471564 w 12192000"/>
              <a:gd name="connsiteY3" fmla="*/ 709091 h 6228304"/>
              <a:gd name="connsiteX4" fmla="*/ 12192000 w 12192000"/>
              <a:gd name="connsiteY4" fmla="*/ 424404 h 6228304"/>
              <a:gd name="connsiteX5" fmla="*/ 12192000 w 12192000"/>
              <a:gd name="connsiteY5" fmla="*/ 6228304 h 6228304"/>
              <a:gd name="connsiteX6" fmla="*/ 0 w 12192000"/>
              <a:gd name="connsiteY6" fmla="*/ 6228304 h 6228304"/>
              <a:gd name="connsiteX7" fmla="*/ 0 w 12192000"/>
              <a:gd name="connsiteY7" fmla="*/ 424404 h 6228304"/>
              <a:gd name="connsiteX0" fmla="*/ 0 w 12192000"/>
              <a:gd name="connsiteY0" fmla="*/ 424404 h 6228304"/>
              <a:gd name="connsiteX1" fmla="*/ 10426390 w 12192000"/>
              <a:gd name="connsiteY1" fmla="*/ 407367 h 6228304"/>
              <a:gd name="connsiteX2" fmla="*/ 10889673 w 12192000"/>
              <a:gd name="connsiteY2" fmla="*/ 919096 h 6228304"/>
              <a:gd name="connsiteX3" fmla="*/ 11471564 w 12192000"/>
              <a:gd name="connsiteY3" fmla="*/ 709091 h 6228304"/>
              <a:gd name="connsiteX4" fmla="*/ 12192000 w 12192000"/>
              <a:gd name="connsiteY4" fmla="*/ 424404 h 6228304"/>
              <a:gd name="connsiteX5" fmla="*/ 12192000 w 12192000"/>
              <a:gd name="connsiteY5" fmla="*/ 6228304 h 6228304"/>
              <a:gd name="connsiteX6" fmla="*/ 0 w 12192000"/>
              <a:gd name="connsiteY6" fmla="*/ 6228304 h 6228304"/>
              <a:gd name="connsiteX7" fmla="*/ 0 w 12192000"/>
              <a:gd name="connsiteY7" fmla="*/ 424404 h 6228304"/>
              <a:gd name="connsiteX0" fmla="*/ 0 w 12192000"/>
              <a:gd name="connsiteY0" fmla="*/ 406080 h 6209980"/>
              <a:gd name="connsiteX1" fmla="*/ 10426390 w 12192000"/>
              <a:gd name="connsiteY1" fmla="*/ 389043 h 6209980"/>
              <a:gd name="connsiteX2" fmla="*/ 10889673 w 12192000"/>
              <a:gd name="connsiteY2" fmla="*/ 900772 h 6209980"/>
              <a:gd name="connsiteX3" fmla="*/ 11471564 w 12192000"/>
              <a:gd name="connsiteY3" fmla="*/ 690767 h 6209980"/>
              <a:gd name="connsiteX4" fmla="*/ 12192000 w 12192000"/>
              <a:gd name="connsiteY4" fmla="*/ 406080 h 6209980"/>
              <a:gd name="connsiteX5" fmla="*/ 12192000 w 12192000"/>
              <a:gd name="connsiteY5" fmla="*/ 6209980 h 6209980"/>
              <a:gd name="connsiteX6" fmla="*/ 0 w 12192000"/>
              <a:gd name="connsiteY6" fmla="*/ 6209980 h 6209980"/>
              <a:gd name="connsiteX7" fmla="*/ 0 w 12192000"/>
              <a:gd name="connsiteY7" fmla="*/ 406080 h 6209980"/>
              <a:gd name="connsiteX0" fmla="*/ 0 w 12192000"/>
              <a:gd name="connsiteY0" fmla="*/ 406080 h 6209980"/>
              <a:gd name="connsiteX1" fmla="*/ 10426390 w 12192000"/>
              <a:gd name="connsiteY1" fmla="*/ 389043 h 6209980"/>
              <a:gd name="connsiteX2" fmla="*/ 10889673 w 12192000"/>
              <a:gd name="connsiteY2" fmla="*/ 900772 h 6209980"/>
              <a:gd name="connsiteX3" fmla="*/ 11471564 w 12192000"/>
              <a:gd name="connsiteY3" fmla="*/ 690767 h 6209980"/>
              <a:gd name="connsiteX4" fmla="*/ 12192000 w 12192000"/>
              <a:gd name="connsiteY4" fmla="*/ 406080 h 6209980"/>
              <a:gd name="connsiteX5" fmla="*/ 12192000 w 12192000"/>
              <a:gd name="connsiteY5" fmla="*/ 6209980 h 6209980"/>
              <a:gd name="connsiteX6" fmla="*/ 0 w 12192000"/>
              <a:gd name="connsiteY6" fmla="*/ 6209980 h 6209980"/>
              <a:gd name="connsiteX7" fmla="*/ 0 w 12192000"/>
              <a:gd name="connsiteY7" fmla="*/ 406080 h 6209980"/>
              <a:gd name="connsiteX0" fmla="*/ 0 w 12192000"/>
              <a:gd name="connsiteY0" fmla="*/ 397366 h 6201266"/>
              <a:gd name="connsiteX1" fmla="*/ 10822258 w 12192000"/>
              <a:gd name="connsiteY1" fmla="*/ 413782 h 6201266"/>
              <a:gd name="connsiteX2" fmla="*/ 10889673 w 12192000"/>
              <a:gd name="connsiteY2" fmla="*/ 892058 h 6201266"/>
              <a:gd name="connsiteX3" fmla="*/ 11471564 w 12192000"/>
              <a:gd name="connsiteY3" fmla="*/ 682053 h 6201266"/>
              <a:gd name="connsiteX4" fmla="*/ 12192000 w 12192000"/>
              <a:gd name="connsiteY4" fmla="*/ 397366 h 6201266"/>
              <a:gd name="connsiteX5" fmla="*/ 12192000 w 12192000"/>
              <a:gd name="connsiteY5" fmla="*/ 6201266 h 6201266"/>
              <a:gd name="connsiteX6" fmla="*/ 0 w 12192000"/>
              <a:gd name="connsiteY6" fmla="*/ 6201266 h 6201266"/>
              <a:gd name="connsiteX7" fmla="*/ 0 w 12192000"/>
              <a:gd name="connsiteY7" fmla="*/ 397366 h 6201266"/>
              <a:gd name="connsiteX0" fmla="*/ 0 w 12192000"/>
              <a:gd name="connsiteY0" fmla="*/ 397366 h 6201266"/>
              <a:gd name="connsiteX1" fmla="*/ 10822258 w 12192000"/>
              <a:gd name="connsiteY1" fmla="*/ 413782 h 6201266"/>
              <a:gd name="connsiteX2" fmla="*/ 10945429 w 12192000"/>
              <a:gd name="connsiteY2" fmla="*/ 836301 h 6201266"/>
              <a:gd name="connsiteX3" fmla="*/ 11471564 w 12192000"/>
              <a:gd name="connsiteY3" fmla="*/ 682053 h 6201266"/>
              <a:gd name="connsiteX4" fmla="*/ 12192000 w 12192000"/>
              <a:gd name="connsiteY4" fmla="*/ 397366 h 6201266"/>
              <a:gd name="connsiteX5" fmla="*/ 12192000 w 12192000"/>
              <a:gd name="connsiteY5" fmla="*/ 6201266 h 6201266"/>
              <a:gd name="connsiteX6" fmla="*/ 0 w 12192000"/>
              <a:gd name="connsiteY6" fmla="*/ 6201266 h 6201266"/>
              <a:gd name="connsiteX7" fmla="*/ 0 w 12192000"/>
              <a:gd name="connsiteY7" fmla="*/ 397366 h 6201266"/>
              <a:gd name="connsiteX0" fmla="*/ 0 w 12192000"/>
              <a:gd name="connsiteY0" fmla="*/ 397366 h 6201266"/>
              <a:gd name="connsiteX1" fmla="*/ 10822258 w 12192000"/>
              <a:gd name="connsiteY1" fmla="*/ 413782 h 6201266"/>
              <a:gd name="connsiteX2" fmla="*/ 10945429 w 12192000"/>
              <a:gd name="connsiteY2" fmla="*/ 836301 h 6201266"/>
              <a:gd name="connsiteX3" fmla="*/ 11800525 w 12192000"/>
              <a:gd name="connsiteY3" fmla="*/ 576117 h 6201266"/>
              <a:gd name="connsiteX4" fmla="*/ 12192000 w 12192000"/>
              <a:gd name="connsiteY4" fmla="*/ 397366 h 6201266"/>
              <a:gd name="connsiteX5" fmla="*/ 12192000 w 12192000"/>
              <a:gd name="connsiteY5" fmla="*/ 6201266 h 6201266"/>
              <a:gd name="connsiteX6" fmla="*/ 0 w 12192000"/>
              <a:gd name="connsiteY6" fmla="*/ 6201266 h 6201266"/>
              <a:gd name="connsiteX7" fmla="*/ 0 w 12192000"/>
              <a:gd name="connsiteY7" fmla="*/ 397366 h 6201266"/>
              <a:gd name="connsiteX0" fmla="*/ 0 w 12192000"/>
              <a:gd name="connsiteY0" fmla="*/ 397366 h 6201266"/>
              <a:gd name="connsiteX1" fmla="*/ 10822258 w 12192000"/>
              <a:gd name="connsiteY1" fmla="*/ 413782 h 6201266"/>
              <a:gd name="connsiteX2" fmla="*/ 10945429 w 12192000"/>
              <a:gd name="connsiteY2" fmla="*/ 836301 h 6201266"/>
              <a:gd name="connsiteX3" fmla="*/ 11800525 w 12192000"/>
              <a:gd name="connsiteY3" fmla="*/ 576117 h 6201266"/>
              <a:gd name="connsiteX4" fmla="*/ 11758961 w 12192000"/>
              <a:gd name="connsiteY4" fmla="*/ 408207 h 6201266"/>
              <a:gd name="connsiteX5" fmla="*/ 12192000 w 12192000"/>
              <a:gd name="connsiteY5" fmla="*/ 397366 h 6201266"/>
              <a:gd name="connsiteX6" fmla="*/ 12192000 w 12192000"/>
              <a:gd name="connsiteY6" fmla="*/ 6201266 h 6201266"/>
              <a:gd name="connsiteX7" fmla="*/ 0 w 12192000"/>
              <a:gd name="connsiteY7" fmla="*/ 6201266 h 6201266"/>
              <a:gd name="connsiteX8" fmla="*/ 0 w 12192000"/>
              <a:gd name="connsiteY8" fmla="*/ 397366 h 6201266"/>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132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13225 w 12192000"/>
              <a:gd name="connsiteY3" fmla="*/ 581033 h 6206182"/>
              <a:gd name="connsiteX4" fmla="*/ 11736736 w 12192000"/>
              <a:gd name="connsiteY4" fmla="*/ 40677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13225 w 12192000"/>
              <a:gd name="connsiteY3" fmla="*/ 581033 h 6206182"/>
              <a:gd name="connsiteX4" fmla="*/ 11739911 w 12192000"/>
              <a:gd name="connsiteY4" fmla="*/ 403598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7383 h 6206182"/>
              <a:gd name="connsiteX4" fmla="*/ 11739911 w 12192000"/>
              <a:gd name="connsiteY4" fmla="*/ 403598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108 w 12192108"/>
              <a:gd name="connsiteY0" fmla="*/ 3710 h 5807610"/>
              <a:gd name="connsiteX1" fmla="*/ 10816016 w 12192108"/>
              <a:gd name="connsiteY1" fmla="*/ 1076 h 5807610"/>
              <a:gd name="connsiteX2" fmla="*/ 10945537 w 12192108"/>
              <a:gd name="connsiteY2" fmla="*/ 442645 h 5807610"/>
              <a:gd name="connsiteX3" fmla="*/ 11800633 w 12192108"/>
              <a:gd name="connsiteY3" fmla="*/ 188811 h 5807610"/>
              <a:gd name="connsiteX4" fmla="*/ 11740019 w 12192108"/>
              <a:gd name="connsiteY4" fmla="*/ 5026 h 5807610"/>
              <a:gd name="connsiteX5" fmla="*/ 12192108 w 12192108"/>
              <a:gd name="connsiteY5" fmla="*/ 3710 h 5807610"/>
              <a:gd name="connsiteX6" fmla="*/ 12192108 w 12192108"/>
              <a:gd name="connsiteY6" fmla="*/ 5807610 h 5807610"/>
              <a:gd name="connsiteX7" fmla="*/ 108 w 12192108"/>
              <a:gd name="connsiteY7" fmla="*/ 5807610 h 5807610"/>
              <a:gd name="connsiteX8" fmla="*/ 108 w 12192108"/>
              <a:gd name="connsiteY8" fmla="*/ 3710 h 5807610"/>
              <a:gd name="connsiteX0" fmla="*/ 108 w 12192108"/>
              <a:gd name="connsiteY0" fmla="*/ 0 h 5803900"/>
              <a:gd name="connsiteX1" fmla="*/ 10804932 w 12192108"/>
              <a:gd name="connsiteY1" fmla="*/ 8449 h 5803900"/>
              <a:gd name="connsiteX2" fmla="*/ 10945537 w 12192108"/>
              <a:gd name="connsiteY2" fmla="*/ 438935 h 5803900"/>
              <a:gd name="connsiteX3" fmla="*/ 11800633 w 12192108"/>
              <a:gd name="connsiteY3" fmla="*/ 185101 h 5803900"/>
              <a:gd name="connsiteX4" fmla="*/ 11740019 w 12192108"/>
              <a:gd name="connsiteY4" fmla="*/ 1316 h 5803900"/>
              <a:gd name="connsiteX5" fmla="*/ 12192108 w 12192108"/>
              <a:gd name="connsiteY5" fmla="*/ 0 h 5803900"/>
              <a:gd name="connsiteX6" fmla="*/ 12192108 w 12192108"/>
              <a:gd name="connsiteY6" fmla="*/ 5803900 h 5803900"/>
              <a:gd name="connsiteX7" fmla="*/ 108 w 12192108"/>
              <a:gd name="connsiteY7" fmla="*/ 5803900 h 5803900"/>
              <a:gd name="connsiteX8" fmla="*/ 108 w 12192108"/>
              <a:gd name="connsiteY8" fmla="*/ 0 h 5803900"/>
              <a:gd name="connsiteX0" fmla="*/ 108 w 12192108"/>
              <a:gd name="connsiteY0" fmla="*/ 5209 h 5809109"/>
              <a:gd name="connsiteX1" fmla="*/ 10801757 w 12192108"/>
              <a:gd name="connsiteY1" fmla="*/ 958 h 5809109"/>
              <a:gd name="connsiteX2" fmla="*/ 10945537 w 12192108"/>
              <a:gd name="connsiteY2" fmla="*/ 444144 h 5809109"/>
              <a:gd name="connsiteX3" fmla="*/ 11800633 w 12192108"/>
              <a:gd name="connsiteY3" fmla="*/ 190310 h 5809109"/>
              <a:gd name="connsiteX4" fmla="*/ 11740019 w 12192108"/>
              <a:gd name="connsiteY4" fmla="*/ 6525 h 5809109"/>
              <a:gd name="connsiteX5" fmla="*/ 12192108 w 12192108"/>
              <a:gd name="connsiteY5" fmla="*/ 5209 h 5809109"/>
              <a:gd name="connsiteX6" fmla="*/ 12192108 w 12192108"/>
              <a:gd name="connsiteY6" fmla="*/ 5809109 h 5809109"/>
              <a:gd name="connsiteX7" fmla="*/ 108 w 12192108"/>
              <a:gd name="connsiteY7" fmla="*/ 5809109 h 5809109"/>
              <a:gd name="connsiteX8" fmla="*/ 108 w 12192108"/>
              <a:gd name="connsiteY8" fmla="*/ 5209 h 5809109"/>
              <a:gd name="connsiteX0" fmla="*/ 108 w 12192108"/>
              <a:gd name="connsiteY0" fmla="*/ 5209 h 5809109"/>
              <a:gd name="connsiteX1" fmla="*/ 10801757 w 12192108"/>
              <a:gd name="connsiteY1" fmla="*/ 958 h 5809109"/>
              <a:gd name="connsiteX2" fmla="*/ 10932837 w 12192108"/>
              <a:gd name="connsiteY2" fmla="*/ 444144 h 5809109"/>
              <a:gd name="connsiteX3" fmla="*/ 11800633 w 12192108"/>
              <a:gd name="connsiteY3" fmla="*/ 190310 h 5809109"/>
              <a:gd name="connsiteX4" fmla="*/ 11740019 w 12192108"/>
              <a:gd name="connsiteY4" fmla="*/ 6525 h 5809109"/>
              <a:gd name="connsiteX5" fmla="*/ 12192108 w 12192108"/>
              <a:gd name="connsiteY5" fmla="*/ 5209 h 5809109"/>
              <a:gd name="connsiteX6" fmla="*/ 12192108 w 12192108"/>
              <a:gd name="connsiteY6" fmla="*/ 5809109 h 5809109"/>
              <a:gd name="connsiteX7" fmla="*/ 108 w 12192108"/>
              <a:gd name="connsiteY7" fmla="*/ 5809109 h 5809109"/>
              <a:gd name="connsiteX8" fmla="*/ 108 w 12192108"/>
              <a:gd name="connsiteY8" fmla="*/ 5209 h 5809109"/>
              <a:gd name="connsiteX0" fmla="*/ 108 w 12192108"/>
              <a:gd name="connsiteY0" fmla="*/ 5209 h 5809109"/>
              <a:gd name="connsiteX1" fmla="*/ 10808107 w 12192108"/>
              <a:gd name="connsiteY1" fmla="*/ 958 h 5809109"/>
              <a:gd name="connsiteX2" fmla="*/ 10932837 w 12192108"/>
              <a:gd name="connsiteY2" fmla="*/ 444144 h 5809109"/>
              <a:gd name="connsiteX3" fmla="*/ 11800633 w 12192108"/>
              <a:gd name="connsiteY3" fmla="*/ 190310 h 5809109"/>
              <a:gd name="connsiteX4" fmla="*/ 11740019 w 12192108"/>
              <a:gd name="connsiteY4" fmla="*/ 6525 h 5809109"/>
              <a:gd name="connsiteX5" fmla="*/ 12192108 w 12192108"/>
              <a:gd name="connsiteY5" fmla="*/ 5209 h 5809109"/>
              <a:gd name="connsiteX6" fmla="*/ 12192108 w 12192108"/>
              <a:gd name="connsiteY6" fmla="*/ 5809109 h 5809109"/>
              <a:gd name="connsiteX7" fmla="*/ 108 w 12192108"/>
              <a:gd name="connsiteY7" fmla="*/ 5809109 h 5809109"/>
              <a:gd name="connsiteX8" fmla="*/ 108 w 12192108"/>
              <a:gd name="connsiteY8" fmla="*/ 5209 h 5809109"/>
              <a:gd name="connsiteX0" fmla="*/ 108 w 12192108"/>
              <a:gd name="connsiteY0" fmla="*/ 4494 h 5808394"/>
              <a:gd name="connsiteX1" fmla="*/ 10808107 w 12192108"/>
              <a:gd name="connsiteY1" fmla="*/ 243 h 5808394"/>
              <a:gd name="connsiteX2" fmla="*/ 10932837 w 12192108"/>
              <a:gd name="connsiteY2" fmla="*/ 443429 h 5808394"/>
              <a:gd name="connsiteX3" fmla="*/ 11800633 w 12192108"/>
              <a:gd name="connsiteY3" fmla="*/ 189595 h 5808394"/>
              <a:gd name="connsiteX4" fmla="*/ 11740019 w 12192108"/>
              <a:gd name="connsiteY4" fmla="*/ 5810 h 5808394"/>
              <a:gd name="connsiteX5" fmla="*/ 12192108 w 12192108"/>
              <a:gd name="connsiteY5" fmla="*/ 4494 h 5808394"/>
              <a:gd name="connsiteX6" fmla="*/ 12192108 w 12192108"/>
              <a:gd name="connsiteY6" fmla="*/ 5808394 h 5808394"/>
              <a:gd name="connsiteX7" fmla="*/ 108 w 12192108"/>
              <a:gd name="connsiteY7" fmla="*/ 5808394 h 5808394"/>
              <a:gd name="connsiteX8" fmla="*/ 108 w 12192108"/>
              <a:gd name="connsiteY8" fmla="*/ 4494 h 5808394"/>
              <a:gd name="connsiteX0" fmla="*/ 108 w 12192108"/>
              <a:gd name="connsiteY0" fmla="*/ 4251 h 5808151"/>
              <a:gd name="connsiteX1" fmla="*/ 10808107 w 12192108"/>
              <a:gd name="connsiteY1" fmla="*/ 0 h 5808151"/>
              <a:gd name="connsiteX2" fmla="*/ 10932837 w 12192108"/>
              <a:gd name="connsiteY2" fmla="*/ 443186 h 5808151"/>
              <a:gd name="connsiteX3" fmla="*/ 11800633 w 12192108"/>
              <a:gd name="connsiteY3" fmla="*/ 189352 h 5808151"/>
              <a:gd name="connsiteX4" fmla="*/ 11740019 w 12192108"/>
              <a:gd name="connsiteY4" fmla="*/ 5567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08 w 12192108"/>
              <a:gd name="connsiteY0" fmla="*/ 4251 h 5808151"/>
              <a:gd name="connsiteX1" fmla="*/ 10808107 w 12192108"/>
              <a:gd name="connsiteY1" fmla="*/ 0 h 5808151"/>
              <a:gd name="connsiteX2" fmla="*/ 10932837 w 12192108"/>
              <a:gd name="connsiteY2" fmla="*/ 443186 h 5808151"/>
              <a:gd name="connsiteX3" fmla="*/ 11800633 w 12192108"/>
              <a:gd name="connsiteY3" fmla="*/ 189352 h 5808151"/>
              <a:gd name="connsiteX4" fmla="*/ 11740019 w 12192108"/>
              <a:gd name="connsiteY4" fmla="*/ 5567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08 w 12192108"/>
              <a:gd name="connsiteY0" fmla="*/ 4251 h 5808151"/>
              <a:gd name="connsiteX1" fmla="*/ 10808107 w 12192108"/>
              <a:gd name="connsiteY1" fmla="*/ 0 h 5808151"/>
              <a:gd name="connsiteX2" fmla="*/ 10932837 w 12192108"/>
              <a:gd name="connsiteY2" fmla="*/ 443186 h 5808151"/>
              <a:gd name="connsiteX3" fmla="*/ 11800633 w 12192108"/>
              <a:gd name="connsiteY3" fmla="*/ 189352 h 5808151"/>
              <a:gd name="connsiteX4" fmla="*/ 11740019 w 12192108"/>
              <a:gd name="connsiteY4" fmla="*/ 2392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08 w 12192108"/>
              <a:gd name="connsiteY0" fmla="*/ 4251 h 5808151"/>
              <a:gd name="connsiteX1" fmla="*/ 10808107 w 12192108"/>
              <a:gd name="connsiteY1" fmla="*/ 0 h 5808151"/>
              <a:gd name="connsiteX2" fmla="*/ 10732812 w 12192108"/>
              <a:gd name="connsiteY2" fmla="*/ 738461 h 5808151"/>
              <a:gd name="connsiteX3" fmla="*/ 11800633 w 12192108"/>
              <a:gd name="connsiteY3" fmla="*/ 189352 h 5808151"/>
              <a:gd name="connsiteX4" fmla="*/ 11740019 w 12192108"/>
              <a:gd name="connsiteY4" fmla="*/ 2392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11 w 12192111"/>
              <a:gd name="connsiteY0" fmla="*/ 2076 h 5805976"/>
              <a:gd name="connsiteX1" fmla="*/ 10468385 w 12192111"/>
              <a:gd name="connsiteY1" fmla="*/ 1000 h 5805976"/>
              <a:gd name="connsiteX2" fmla="*/ 10732815 w 12192111"/>
              <a:gd name="connsiteY2" fmla="*/ 736286 h 5805976"/>
              <a:gd name="connsiteX3" fmla="*/ 11800636 w 12192111"/>
              <a:gd name="connsiteY3" fmla="*/ 187177 h 5805976"/>
              <a:gd name="connsiteX4" fmla="*/ 11740022 w 12192111"/>
              <a:gd name="connsiteY4" fmla="*/ 217 h 5805976"/>
              <a:gd name="connsiteX5" fmla="*/ 12192111 w 12192111"/>
              <a:gd name="connsiteY5" fmla="*/ 2076 h 5805976"/>
              <a:gd name="connsiteX6" fmla="*/ 12192111 w 12192111"/>
              <a:gd name="connsiteY6" fmla="*/ 5805976 h 5805976"/>
              <a:gd name="connsiteX7" fmla="*/ 111 w 12192111"/>
              <a:gd name="connsiteY7" fmla="*/ 5805976 h 5805976"/>
              <a:gd name="connsiteX8" fmla="*/ 111 w 12192111"/>
              <a:gd name="connsiteY8" fmla="*/ 2076 h 5805976"/>
              <a:gd name="connsiteX0" fmla="*/ 111 w 12192111"/>
              <a:gd name="connsiteY0" fmla="*/ 1930 h 5805830"/>
              <a:gd name="connsiteX1" fmla="*/ 10468385 w 12192111"/>
              <a:gd name="connsiteY1" fmla="*/ 854 h 5805830"/>
              <a:gd name="connsiteX2" fmla="*/ 10732815 w 12192111"/>
              <a:gd name="connsiteY2" fmla="*/ 736140 h 5805830"/>
              <a:gd name="connsiteX3" fmla="*/ 11657761 w 12192111"/>
              <a:gd name="connsiteY3" fmla="*/ 599781 h 5805830"/>
              <a:gd name="connsiteX4" fmla="*/ 11740022 w 12192111"/>
              <a:gd name="connsiteY4" fmla="*/ 71 h 5805830"/>
              <a:gd name="connsiteX5" fmla="*/ 12192111 w 12192111"/>
              <a:gd name="connsiteY5" fmla="*/ 1930 h 5805830"/>
              <a:gd name="connsiteX6" fmla="*/ 12192111 w 12192111"/>
              <a:gd name="connsiteY6" fmla="*/ 5805830 h 5805830"/>
              <a:gd name="connsiteX7" fmla="*/ 111 w 12192111"/>
              <a:gd name="connsiteY7" fmla="*/ 5805830 h 5805830"/>
              <a:gd name="connsiteX8" fmla="*/ 111 w 12192111"/>
              <a:gd name="connsiteY8" fmla="*/ 1930 h 5805830"/>
              <a:gd name="connsiteX0" fmla="*/ 111 w 12192111"/>
              <a:gd name="connsiteY0" fmla="*/ 1954 h 5805854"/>
              <a:gd name="connsiteX1" fmla="*/ 10468385 w 12192111"/>
              <a:gd name="connsiteY1" fmla="*/ 878 h 5805854"/>
              <a:gd name="connsiteX2" fmla="*/ 10732815 w 12192111"/>
              <a:gd name="connsiteY2" fmla="*/ 736164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1 w 12192111"/>
              <a:gd name="connsiteY0" fmla="*/ 1954 h 5805854"/>
              <a:gd name="connsiteX1" fmla="*/ 10468385 w 12192111"/>
              <a:gd name="connsiteY1" fmla="*/ 878 h 5805854"/>
              <a:gd name="connsiteX2" fmla="*/ 10678840 w 12192111"/>
              <a:gd name="connsiteY2" fmla="*/ 745689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1 w 12192111"/>
              <a:gd name="connsiteY0" fmla="*/ 1954 h 5805854"/>
              <a:gd name="connsiteX1" fmla="*/ 10468385 w 12192111"/>
              <a:gd name="connsiteY1" fmla="*/ 878 h 5805854"/>
              <a:gd name="connsiteX2" fmla="*/ 10558190 w 12192111"/>
              <a:gd name="connsiteY2" fmla="*/ 837764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1 w 12192111"/>
              <a:gd name="connsiteY0" fmla="*/ 1954 h 5805854"/>
              <a:gd name="connsiteX1" fmla="*/ 10468385 w 12192111"/>
              <a:gd name="connsiteY1" fmla="*/ 878 h 5805854"/>
              <a:gd name="connsiteX2" fmla="*/ 10672490 w 12192111"/>
              <a:gd name="connsiteY2" fmla="*/ 742514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2 w 12192112"/>
              <a:gd name="connsiteY0" fmla="*/ 1954 h 5805854"/>
              <a:gd name="connsiteX1" fmla="*/ 10369961 w 12192112"/>
              <a:gd name="connsiteY1" fmla="*/ 150103 h 5805854"/>
              <a:gd name="connsiteX2" fmla="*/ 10672491 w 12192112"/>
              <a:gd name="connsiteY2" fmla="*/ 742514 h 5805854"/>
              <a:gd name="connsiteX3" fmla="*/ 11746662 w 12192112"/>
              <a:gd name="connsiteY3" fmla="*/ 441055 h 5805854"/>
              <a:gd name="connsiteX4" fmla="*/ 11740023 w 12192112"/>
              <a:gd name="connsiteY4" fmla="*/ 95 h 5805854"/>
              <a:gd name="connsiteX5" fmla="*/ 12192112 w 12192112"/>
              <a:gd name="connsiteY5" fmla="*/ 1954 h 5805854"/>
              <a:gd name="connsiteX6" fmla="*/ 12192112 w 12192112"/>
              <a:gd name="connsiteY6" fmla="*/ 5805854 h 5805854"/>
              <a:gd name="connsiteX7" fmla="*/ 112 w 12192112"/>
              <a:gd name="connsiteY7" fmla="*/ 5805854 h 5805854"/>
              <a:gd name="connsiteX8" fmla="*/ 112 w 12192112"/>
              <a:gd name="connsiteY8" fmla="*/ 1954 h 5805854"/>
              <a:gd name="connsiteX0" fmla="*/ 112 w 12192112"/>
              <a:gd name="connsiteY0" fmla="*/ 1954 h 5805854"/>
              <a:gd name="connsiteX1" fmla="*/ 10519186 w 12192112"/>
              <a:gd name="connsiteY1" fmla="*/ 207253 h 5805854"/>
              <a:gd name="connsiteX2" fmla="*/ 10672491 w 12192112"/>
              <a:gd name="connsiteY2" fmla="*/ 742514 h 5805854"/>
              <a:gd name="connsiteX3" fmla="*/ 11746662 w 12192112"/>
              <a:gd name="connsiteY3" fmla="*/ 441055 h 5805854"/>
              <a:gd name="connsiteX4" fmla="*/ 11740023 w 12192112"/>
              <a:gd name="connsiteY4" fmla="*/ 95 h 5805854"/>
              <a:gd name="connsiteX5" fmla="*/ 12192112 w 12192112"/>
              <a:gd name="connsiteY5" fmla="*/ 1954 h 5805854"/>
              <a:gd name="connsiteX6" fmla="*/ 12192112 w 12192112"/>
              <a:gd name="connsiteY6" fmla="*/ 5805854 h 5805854"/>
              <a:gd name="connsiteX7" fmla="*/ 112 w 12192112"/>
              <a:gd name="connsiteY7" fmla="*/ 5805854 h 5805854"/>
              <a:gd name="connsiteX8" fmla="*/ 112 w 12192112"/>
              <a:gd name="connsiteY8" fmla="*/ 1954 h 5805854"/>
              <a:gd name="connsiteX0" fmla="*/ 112 w 12192112"/>
              <a:gd name="connsiteY0" fmla="*/ 0 h 5803900"/>
              <a:gd name="connsiteX1" fmla="*/ 10519186 w 12192112"/>
              <a:gd name="connsiteY1" fmla="*/ 205299 h 5803900"/>
              <a:gd name="connsiteX2" fmla="*/ 10672491 w 12192112"/>
              <a:gd name="connsiteY2" fmla="*/ 740560 h 5803900"/>
              <a:gd name="connsiteX3" fmla="*/ 11746662 w 12192112"/>
              <a:gd name="connsiteY3" fmla="*/ 439101 h 5803900"/>
              <a:gd name="connsiteX4" fmla="*/ 11651123 w 12192112"/>
              <a:gd name="connsiteY4" fmla="*/ 210866 h 5803900"/>
              <a:gd name="connsiteX5" fmla="*/ 12192112 w 12192112"/>
              <a:gd name="connsiteY5" fmla="*/ 0 h 5803900"/>
              <a:gd name="connsiteX6" fmla="*/ 12192112 w 12192112"/>
              <a:gd name="connsiteY6" fmla="*/ 5803900 h 5803900"/>
              <a:gd name="connsiteX7" fmla="*/ 112 w 12192112"/>
              <a:gd name="connsiteY7" fmla="*/ 5803900 h 5803900"/>
              <a:gd name="connsiteX8" fmla="*/ 112 w 12192112"/>
              <a:gd name="connsiteY8" fmla="*/ 0 h 5803900"/>
              <a:gd name="connsiteX0" fmla="*/ 112 w 12192112"/>
              <a:gd name="connsiteY0" fmla="*/ 0 h 5803900"/>
              <a:gd name="connsiteX1" fmla="*/ 10519186 w 12192112"/>
              <a:gd name="connsiteY1" fmla="*/ 205299 h 5803900"/>
              <a:gd name="connsiteX2" fmla="*/ 10672491 w 12192112"/>
              <a:gd name="connsiteY2" fmla="*/ 740560 h 5803900"/>
              <a:gd name="connsiteX3" fmla="*/ 11730787 w 12192112"/>
              <a:gd name="connsiteY3" fmla="*/ 439101 h 5803900"/>
              <a:gd name="connsiteX4" fmla="*/ 11651123 w 12192112"/>
              <a:gd name="connsiteY4" fmla="*/ 210866 h 5803900"/>
              <a:gd name="connsiteX5" fmla="*/ 12192112 w 12192112"/>
              <a:gd name="connsiteY5" fmla="*/ 0 h 5803900"/>
              <a:gd name="connsiteX6" fmla="*/ 12192112 w 12192112"/>
              <a:gd name="connsiteY6" fmla="*/ 5803900 h 5803900"/>
              <a:gd name="connsiteX7" fmla="*/ 112 w 12192112"/>
              <a:gd name="connsiteY7" fmla="*/ 5803900 h 5803900"/>
              <a:gd name="connsiteX8" fmla="*/ 112 w 12192112"/>
              <a:gd name="connsiteY8" fmla="*/ 0 h 5803900"/>
              <a:gd name="connsiteX0" fmla="*/ 112 w 12192112"/>
              <a:gd name="connsiteY0" fmla="*/ 0 h 5803900"/>
              <a:gd name="connsiteX1" fmla="*/ 10519186 w 12192112"/>
              <a:gd name="connsiteY1" fmla="*/ 205299 h 5803900"/>
              <a:gd name="connsiteX2" fmla="*/ 10672491 w 12192112"/>
              <a:gd name="connsiteY2" fmla="*/ 740560 h 5803900"/>
              <a:gd name="connsiteX3" fmla="*/ 11727612 w 12192112"/>
              <a:gd name="connsiteY3" fmla="*/ 442276 h 5803900"/>
              <a:gd name="connsiteX4" fmla="*/ 11651123 w 12192112"/>
              <a:gd name="connsiteY4" fmla="*/ 210866 h 5803900"/>
              <a:gd name="connsiteX5" fmla="*/ 12192112 w 12192112"/>
              <a:gd name="connsiteY5" fmla="*/ 0 h 5803900"/>
              <a:gd name="connsiteX6" fmla="*/ 12192112 w 12192112"/>
              <a:gd name="connsiteY6" fmla="*/ 5803900 h 5803900"/>
              <a:gd name="connsiteX7" fmla="*/ 112 w 12192112"/>
              <a:gd name="connsiteY7" fmla="*/ 5803900 h 5803900"/>
              <a:gd name="connsiteX8" fmla="*/ 112 w 12192112"/>
              <a:gd name="connsiteY8" fmla="*/ 0 h 5803900"/>
              <a:gd name="connsiteX0" fmla="*/ 112 w 12223862"/>
              <a:gd name="connsiteY0" fmla="*/ 0 h 5803900"/>
              <a:gd name="connsiteX1" fmla="*/ 10519186 w 12223862"/>
              <a:gd name="connsiteY1" fmla="*/ 205299 h 5803900"/>
              <a:gd name="connsiteX2" fmla="*/ 10672491 w 12223862"/>
              <a:gd name="connsiteY2" fmla="*/ 740560 h 5803900"/>
              <a:gd name="connsiteX3" fmla="*/ 11727612 w 12223862"/>
              <a:gd name="connsiteY3" fmla="*/ 442276 h 5803900"/>
              <a:gd name="connsiteX4" fmla="*/ 11651123 w 12223862"/>
              <a:gd name="connsiteY4" fmla="*/ 210866 h 5803900"/>
              <a:gd name="connsiteX5" fmla="*/ 12223862 w 12223862"/>
              <a:gd name="connsiteY5" fmla="*/ 212725 h 5803900"/>
              <a:gd name="connsiteX6" fmla="*/ 12192112 w 12223862"/>
              <a:gd name="connsiteY6" fmla="*/ 5803900 h 5803900"/>
              <a:gd name="connsiteX7" fmla="*/ 112 w 12223862"/>
              <a:gd name="connsiteY7" fmla="*/ 5803900 h 5803900"/>
              <a:gd name="connsiteX8" fmla="*/ 112 w 12223862"/>
              <a:gd name="connsiteY8" fmla="*/ 0 h 5803900"/>
              <a:gd name="connsiteX0" fmla="*/ 112 w 12223862"/>
              <a:gd name="connsiteY0" fmla="*/ 0 h 5803900"/>
              <a:gd name="connsiteX1" fmla="*/ 10519186 w 12223862"/>
              <a:gd name="connsiteY1" fmla="*/ 205299 h 5803900"/>
              <a:gd name="connsiteX2" fmla="*/ 10672491 w 12223862"/>
              <a:gd name="connsiteY2" fmla="*/ 740560 h 5803900"/>
              <a:gd name="connsiteX3" fmla="*/ 11727612 w 12223862"/>
              <a:gd name="connsiteY3" fmla="*/ 442276 h 5803900"/>
              <a:gd name="connsiteX4" fmla="*/ 11651123 w 12223862"/>
              <a:gd name="connsiteY4" fmla="*/ 210866 h 5803900"/>
              <a:gd name="connsiteX5" fmla="*/ 12223862 w 12223862"/>
              <a:gd name="connsiteY5" fmla="*/ 212725 h 5803900"/>
              <a:gd name="connsiteX6" fmla="*/ 11936931 w 12223862"/>
              <a:gd name="connsiteY6" fmla="*/ 5364421 h 5803900"/>
              <a:gd name="connsiteX7" fmla="*/ 112 w 12223862"/>
              <a:gd name="connsiteY7" fmla="*/ 5803900 h 5803900"/>
              <a:gd name="connsiteX8" fmla="*/ 112 w 12223862"/>
              <a:gd name="connsiteY8" fmla="*/ 0 h 5803900"/>
              <a:gd name="connsiteX0" fmla="*/ 112 w 12223862"/>
              <a:gd name="connsiteY0" fmla="*/ 0 h 5818077"/>
              <a:gd name="connsiteX1" fmla="*/ 10519186 w 12223862"/>
              <a:gd name="connsiteY1" fmla="*/ 205299 h 5818077"/>
              <a:gd name="connsiteX2" fmla="*/ 10672491 w 12223862"/>
              <a:gd name="connsiteY2" fmla="*/ 740560 h 5818077"/>
              <a:gd name="connsiteX3" fmla="*/ 11727612 w 12223862"/>
              <a:gd name="connsiteY3" fmla="*/ 442276 h 5818077"/>
              <a:gd name="connsiteX4" fmla="*/ 11651123 w 12223862"/>
              <a:gd name="connsiteY4" fmla="*/ 210866 h 5818077"/>
              <a:gd name="connsiteX5" fmla="*/ 12223862 w 12223862"/>
              <a:gd name="connsiteY5" fmla="*/ 212725 h 5818077"/>
              <a:gd name="connsiteX6" fmla="*/ 12199201 w 12223862"/>
              <a:gd name="connsiteY6" fmla="*/ 5818077 h 5818077"/>
              <a:gd name="connsiteX7" fmla="*/ 112 w 12223862"/>
              <a:gd name="connsiteY7" fmla="*/ 5803900 h 5818077"/>
              <a:gd name="connsiteX8" fmla="*/ 112 w 12223862"/>
              <a:gd name="connsiteY8" fmla="*/ 0 h 5818077"/>
              <a:gd name="connsiteX0" fmla="*/ 111 w 12245126"/>
              <a:gd name="connsiteY0" fmla="*/ 255446 h 5612778"/>
              <a:gd name="connsiteX1" fmla="*/ 10540450 w 12245126"/>
              <a:gd name="connsiteY1" fmla="*/ 0 h 5612778"/>
              <a:gd name="connsiteX2" fmla="*/ 10693755 w 12245126"/>
              <a:gd name="connsiteY2" fmla="*/ 535261 h 5612778"/>
              <a:gd name="connsiteX3" fmla="*/ 11748876 w 12245126"/>
              <a:gd name="connsiteY3" fmla="*/ 236977 h 5612778"/>
              <a:gd name="connsiteX4" fmla="*/ 11672387 w 12245126"/>
              <a:gd name="connsiteY4" fmla="*/ 5567 h 5612778"/>
              <a:gd name="connsiteX5" fmla="*/ 12245126 w 12245126"/>
              <a:gd name="connsiteY5" fmla="*/ 7426 h 5612778"/>
              <a:gd name="connsiteX6" fmla="*/ 12220465 w 12245126"/>
              <a:gd name="connsiteY6" fmla="*/ 5612778 h 5612778"/>
              <a:gd name="connsiteX7" fmla="*/ 21376 w 12245126"/>
              <a:gd name="connsiteY7" fmla="*/ 5598601 h 5612778"/>
              <a:gd name="connsiteX8" fmla="*/ 111 w 12245126"/>
              <a:gd name="connsiteY8" fmla="*/ 255446 h 5612778"/>
              <a:gd name="connsiteX0" fmla="*/ 8556 w 12225218"/>
              <a:gd name="connsiteY0" fmla="*/ 265 h 5612778"/>
              <a:gd name="connsiteX1" fmla="*/ 10520542 w 12225218"/>
              <a:gd name="connsiteY1" fmla="*/ 0 h 5612778"/>
              <a:gd name="connsiteX2" fmla="*/ 10673847 w 12225218"/>
              <a:gd name="connsiteY2" fmla="*/ 535261 h 5612778"/>
              <a:gd name="connsiteX3" fmla="*/ 11728968 w 12225218"/>
              <a:gd name="connsiteY3" fmla="*/ 236977 h 5612778"/>
              <a:gd name="connsiteX4" fmla="*/ 11652479 w 12225218"/>
              <a:gd name="connsiteY4" fmla="*/ 5567 h 5612778"/>
              <a:gd name="connsiteX5" fmla="*/ 12225218 w 12225218"/>
              <a:gd name="connsiteY5" fmla="*/ 7426 h 5612778"/>
              <a:gd name="connsiteX6" fmla="*/ 12200557 w 12225218"/>
              <a:gd name="connsiteY6" fmla="*/ 5612778 h 5612778"/>
              <a:gd name="connsiteX7" fmla="*/ 1468 w 12225218"/>
              <a:gd name="connsiteY7" fmla="*/ 5598601 h 5612778"/>
              <a:gd name="connsiteX8" fmla="*/ 8556 w 12225218"/>
              <a:gd name="connsiteY8" fmla="*/ 265 h 5612778"/>
              <a:gd name="connsiteX0" fmla="*/ 8556 w 12225218"/>
              <a:gd name="connsiteY0" fmla="*/ 265 h 5612778"/>
              <a:gd name="connsiteX1" fmla="*/ 10520542 w 12225218"/>
              <a:gd name="connsiteY1" fmla="*/ 0 h 5612778"/>
              <a:gd name="connsiteX2" fmla="*/ 10689722 w 12225218"/>
              <a:gd name="connsiteY2" fmla="*/ 547961 h 5612778"/>
              <a:gd name="connsiteX3" fmla="*/ 11728968 w 12225218"/>
              <a:gd name="connsiteY3" fmla="*/ 236977 h 5612778"/>
              <a:gd name="connsiteX4" fmla="*/ 11652479 w 12225218"/>
              <a:gd name="connsiteY4" fmla="*/ 5567 h 5612778"/>
              <a:gd name="connsiteX5" fmla="*/ 12225218 w 12225218"/>
              <a:gd name="connsiteY5" fmla="*/ 7426 h 5612778"/>
              <a:gd name="connsiteX6" fmla="*/ 12200557 w 12225218"/>
              <a:gd name="connsiteY6" fmla="*/ 5612778 h 5612778"/>
              <a:gd name="connsiteX7" fmla="*/ 1468 w 12225218"/>
              <a:gd name="connsiteY7" fmla="*/ 5598601 h 5612778"/>
              <a:gd name="connsiteX8" fmla="*/ 8556 w 12225218"/>
              <a:gd name="connsiteY8" fmla="*/ 265 h 5612778"/>
              <a:gd name="connsiteX0" fmla="*/ 8556 w 12225218"/>
              <a:gd name="connsiteY0" fmla="*/ 0 h 5612513"/>
              <a:gd name="connsiteX1" fmla="*/ 10530067 w 12225218"/>
              <a:gd name="connsiteY1" fmla="*/ 2910 h 5612513"/>
              <a:gd name="connsiteX2" fmla="*/ 10689722 w 12225218"/>
              <a:gd name="connsiteY2" fmla="*/ 547696 h 5612513"/>
              <a:gd name="connsiteX3" fmla="*/ 11728968 w 12225218"/>
              <a:gd name="connsiteY3" fmla="*/ 236712 h 5612513"/>
              <a:gd name="connsiteX4" fmla="*/ 116524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0 h 5612513"/>
              <a:gd name="connsiteX1" fmla="*/ 10530067 w 12225218"/>
              <a:gd name="connsiteY1" fmla="*/ 2910 h 5612513"/>
              <a:gd name="connsiteX2" fmla="*/ 10689722 w 12225218"/>
              <a:gd name="connsiteY2" fmla="*/ 547696 h 5612513"/>
              <a:gd name="connsiteX3" fmla="*/ 11741668 w 12225218"/>
              <a:gd name="connsiteY3" fmla="*/ 249412 h 5612513"/>
              <a:gd name="connsiteX4" fmla="*/ 116524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0 h 5612513"/>
              <a:gd name="connsiteX1" fmla="*/ 10530067 w 12225218"/>
              <a:gd name="connsiteY1" fmla="*/ 2910 h 5612513"/>
              <a:gd name="connsiteX2" fmla="*/ 10689722 w 12225218"/>
              <a:gd name="connsiteY2" fmla="*/ 547696 h 5612513"/>
              <a:gd name="connsiteX3" fmla="*/ 11741668 w 12225218"/>
              <a:gd name="connsiteY3" fmla="*/ 249412 h 5612513"/>
              <a:gd name="connsiteX4" fmla="*/ 116651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0 h 5612513"/>
              <a:gd name="connsiteX1" fmla="*/ 10530067 w 12225218"/>
              <a:gd name="connsiteY1" fmla="*/ 2910 h 5612513"/>
              <a:gd name="connsiteX2" fmla="*/ 10725722 w 12225218"/>
              <a:gd name="connsiteY2" fmla="*/ 536896 h 5612513"/>
              <a:gd name="connsiteX3" fmla="*/ 11741668 w 12225218"/>
              <a:gd name="connsiteY3" fmla="*/ 249412 h 5612513"/>
              <a:gd name="connsiteX4" fmla="*/ 116651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4290 h 5616803"/>
              <a:gd name="connsiteX1" fmla="*/ 10562467 w 12225218"/>
              <a:gd name="connsiteY1" fmla="*/ 0 h 5616803"/>
              <a:gd name="connsiteX2" fmla="*/ 10725722 w 12225218"/>
              <a:gd name="connsiteY2" fmla="*/ 541186 h 5616803"/>
              <a:gd name="connsiteX3" fmla="*/ 11741668 w 12225218"/>
              <a:gd name="connsiteY3" fmla="*/ 253702 h 5616803"/>
              <a:gd name="connsiteX4" fmla="*/ 116651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77668 w 12225218"/>
              <a:gd name="connsiteY3" fmla="*/ 246502 h 5616803"/>
              <a:gd name="connsiteX4" fmla="*/ 116651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77668 w 12225218"/>
              <a:gd name="connsiteY3" fmla="*/ 246502 h 5616803"/>
              <a:gd name="connsiteX4" fmla="*/ 11701179 w 12225218"/>
              <a:gd name="connsiteY4" fmla="*/ 59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77668 w 12225218"/>
              <a:gd name="connsiteY3" fmla="*/ 246502 h 5616803"/>
              <a:gd name="connsiteX4" fmla="*/ 116975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63268 w 12225218"/>
              <a:gd name="connsiteY3" fmla="*/ 246502 h 5616803"/>
              <a:gd name="connsiteX4" fmla="*/ 116975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50418"/>
              <a:gd name="connsiteY0" fmla="*/ 4290 h 5616803"/>
              <a:gd name="connsiteX1" fmla="*/ 10562467 w 12250418"/>
              <a:gd name="connsiteY1" fmla="*/ 0 h 5616803"/>
              <a:gd name="connsiteX2" fmla="*/ 10725722 w 12250418"/>
              <a:gd name="connsiteY2" fmla="*/ 541186 h 5616803"/>
              <a:gd name="connsiteX3" fmla="*/ 11763268 w 12250418"/>
              <a:gd name="connsiteY3" fmla="*/ 246502 h 5616803"/>
              <a:gd name="connsiteX4" fmla="*/ 11697579 w 12250418"/>
              <a:gd name="connsiteY4" fmla="*/ 9592 h 5616803"/>
              <a:gd name="connsiteX5" fmla="*/ 12250418 w 12250418"/>
              <a:gd name="connsiteY5" fmla="*/ 4251 h 5616803"/>
              <a:gd name="connsiteX6" fmla="*/ 12200557 w 12250418"/>
              <a:gd name="connsiteY6" fmla="*/ 5616803 h 5616803"/>
              <a:gd name="connsiteX7" fmla="*/ 1468 w 12250418"/>
              <a:gd name="connsiteY7" fmla="*/ 5602626 h 5616803"/>
              <a:gd name="connsiteX8" fmla="*/ 8556 w 12250418"/>
              <a:gd name="connsiteY8" fmla="*/ 4290 h 5616803"/>
              <a:gd name="connsiteX0" fmla="*/ 8556 w 12250418"/>
              <a:gd name="connsiteY0" fmla="*/ 4290 h 5616803"/>
              <a:gd name="connsiteX1" fmla="*/ 10562467 w 12250418"/>
              <a:gd name="connsiteY1" fmla="*/ 0 h 5616803"/>
              <a:gd name="connsiteX2" fmla="*/ 10725722 w 12250418"/>
              <a:gd name="connsiteY2" fmla="*/ 541186 h 5616803"/>
              <a:gd name="connsiteX3" fmla="*/ 11763268 w 12250418"/>
              <a:gd name="connsiteY3" fmla="*/ 246502 h 5616803"/>
              <a:gd name="connsiteX4" fmla="*/ 11694404 w 12250418"/>
              <a:gd name="connsiteY4" fmla="*/ 6417 h 5616803"/>
              <a:gd name="connsiteX5" fmla="*/ 12250418 w 12250418"/>
              <a:gd name="connsiteY5" fmla="*/ 4251 h 5616803"/>
              <a:gd name="connsiteX6" fmla="*/ 12200557 w 12250418"/>
              <a:gd name="connsiteY6" fmla="*/ 5616803 h 5616803"/>
              <a:gd name="connsiteX7" fmla="*/ 1468 w 12250418"/>
              <a:gd name="connsiteY7" fmla="*/ 5602626 h 5616803"/>
              <a:gd name="connsiteX8" fmla="*/ 8556 w 12250418"/>
              <a:gd name="connsiteY8" fmla="*/ 4290 h 5616803"/>
              <a:gd name="connsiteX0" fmla="*/ 8556 w 12250418"/>
              <a:gd name="connsiteY0" fmla="*/ 4290 h 5616803"/>
              <a:gd name="connsiteX1" fmla="*/ 10562467 w 12250418"/>
              <a:gd name="connsiteY1" fmla="*/ 0 h 5616803"/>
              <a:gd name="connsiteX2" fmla="*/ 10725722 w 12250418"/>
              <a:gd name="connsiteY2" fmla="*/ 541186 h 5616803"/>
              <a:gd name="connsiteX3" fmla="*/ 11763268 w 12250418"/>
              <a:gd name="connsiteY3" fmla="*/ 246502 h 5616803"/>
              <a:gd name="connsiteX4" fmla="*/ 11694404 w 12250418"/>
              <a:gd name="connsiteY4" fmla="*/ 6417 h 5616803"/>
              <a:gd name="connsiteX5" fmla="*/ 12250418 w 12250418"/>
              <a:gd name="connsiteY5" fmla="*/ 4251 h 5616803"/>
              <a:gd name="connsiteX6" fmla="*/ 12200557 w 12250418"/>
              <a:gd name="connsiteY6" fmla="*/ 5616803 h 5616803"/>
              <a:gd name="connsiteX7" fmla="*/ 1468 w 12250418"/>
              <a:gd name="connsiteY7" fmla="*/ 5602626 h 5616803"/>
              <a:gd name="connsiteX8" fmla="*/ 8556 w 12250418"/>
              <a:gd name="connsiteY8" fmla="*/ 4290 h 5616803"/>
              <a:gd name="connsiteX0" fmla="*/ 8556 w 12250418"/>
              <a:gd name="connsiteY0" fmla="*/ 4290 h 5638575"/>
              <a:gd name="connsiteX1" fmla="*/ 10562467 w 12250418"/>
              <a:gd name="connsiteY1" fmla="*/ 0 h 5638575"/>
              <a:gd name="connsiteX2" fmla="*/ 10725722 w 12250418"/>
              <a:gd name="connsiteY2" fmla="*/ 541186 h 5638575"/>
              <a:gd name="connsiteX3" fmla="*/ 11763268 w 12250418"/>
              <a:gd name="connsiteY3" fmla="*/ 246502 h 5638575"/>
              <a:gd name="connsiteX4" fmla="*/ 11694404 w 12250418"/>
              <a:gd name="connsiteY4" fmla="*/ 6417 h 5638575"/>
              <a:gd name="connsiteX5" fmla="*/ 12250418 w 12250418"/>
              <a:gd name="connsiteY5" fmla="*/ 4251 h 5638575"/>
              <a:gd name="connsiteX6" fmla="*/ 12229586 w 12250418"/>
              <a:gd name="connsiteY6" fmla="*/ 5638575 h 5638575"/>
              <a:gd name="connsiteX7" fmla="*/ 1468 w 12250418"/>
              <a:gd name="connsiteY7" fmla="*/ 5602626 h 5638575"/>
              <a:gd name="connsiteX8" fmla="*/ 8556 w 12250418"/>
              <a:gd name="connsiteY8" fmla="*/ 4290 h 5638575"/>
              <a:gd name="connsiteX0" fmla="*/ 8556 w 12250418"/>
              <a:gd name="connsiteY0" fmla="*/ 1483 h 5635768"/>
              <a:gd name="connsiteX1" fmla="*/ 10568817 w 12250418"/>
              <a:gd name="connsiteY1" fmla="*/ 3543 h 5635768"/>
              <a:gd name="connsiteX2" fmla="*/ 10725722 w 12250418"/>
              <a:gd name="connsiteY2" fmla="*/ 538379 h 5635768"/>
              <a:gd name="connsiteX3" fmla="*/ 11763268 w 12250418"/>
              <a:gd name="connsiteY3" fmla="*/ 24369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1483 h 5635768"/>
              <a:gd name="connsiteX1" fmla="*/ 10568817 w 12250418"/>
              <a:gd name="connsiteY1" fmla="*/ 3543 h 5635768"/>
              <a:gd name="connsiteX2" fmla="*/ 10725722 w 12250418"/>
              <a:gd name="connsiteY2" fmla="*/ 538379 h 5635768"/>
              <a:gd name="connsiteX3" fmla="*/ 11763268 w 12250418"/>
              <a:gd name="connsiteY3" fmla="*/ 23734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1483 h 5635768"/>
              <a:gd name="connsiteX1" fmla="*/ 10568817 w 12250418"/>
              <a:gd name="connsiteY1" fmla="*/ 3543 h 5635768"/>
              <a:gd name="connsiteX2" fmla="*/ 10725722 w 12250418"/>
              <a:gd name="connsiteY2" fmla="*/ 538379 h 5635768"/>
              <a:gd name="connsiteX3" fmla="*/ 11763268 w 12250418"/>
              <a:gd name="connsiteY3" fmla="*/ 23734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1483 h 5635768"/>
              <a:gd name="connsiteX1" fmla="*/ 10581517 w 12250418"/>
              <a:gd name="connsiteY1" fmla="*/ 3543 h 5635768"/>
              <a:gd name="connsiteX2" fmla="*/ 10725722 w 12250418"/>
              <a:gd name="connsiteY2" fmla="*/ 538379 h 5635768"/>
              <a:gd name="connsiteX3" fmla="*/ 11763268 w 12250418"/>
              <a:gd name="connsiteY3" fmla="*/ 23734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6465 h 5640750"/>
              <a:gd name="connsiteX1" fmla="*/ 10581517 w 12250418"/>
              <a:gd name="connsiteY1" fmla="*/ 8525 h 5640750"/>
              <a:gd name="connsiteX2" fmla="*/ 10725722 w 12250418"/>
              <a:gd name="connsiteY2" fmla="*/ 543361 h 5640750"/>
              <a:gd name="connsiteX3" fmla="*/ 11763268 w 12250418"/>
              <a:gd name="connsiteY3" fmla="*/ 242327 h 5640750"/>
              <a:gd name="connsiteX4" fmla="*/ 11716629 w 12250418"/>
              <a:gd name="connsiteY4" fmla="*/ 2242 h 5640750"/>
              <a:gd name="connsiteX5" fmla="*/ 12250418 w 12250418"/>
              <a:gd name="connsiteY5" fmla="*/ 6426 h 5640750"/>
              <a:gd name="connsiteX6" fmla="*/ 12229586 w 12250418"/>
              <a:gd name="connsiteY6" fmla="*/ 5640750 h 5640750"/>
              <a:gd name="connsiteX7" fmla="*/ 1468 w 12250418"/>
              <a:gd name="connsiteY7" fmla="*/ 5604801 h 5640750"/>
              <a:gd name="connsiteX8" fmla="*/ 8556 w 12250418"/>
              <a:gd name="connsiteY8" fmla="*/ 6465 h 5640750"/>
              <a:gd name="connsiteX0" fmla="*/ 8556 w 12250418"/>
              <a:gd name="connsiteY0" fmla="*/ 6465 h 5640750"/>
              <a:gd name="connsiteX1" fmla="*/ 10581517 w 12250418"/>
              <a:gd name="connsiteY1" fmla="*/ 8525 h 5640750"/>
              <a:gd name="connsiteX2" fmla="*/ 10725722 w 12250418"/>
              <a:gd name="connsiteY2" fmla="*/ 543361 h 5640750"/>
              <a:gd name="connsiteX3" fmla="*/ 11782318 w 12250418"/>
              <a:gd name="connsiteY3" fmla="*/ 242327 h 5640750"/>
              <a:gd name="connsiteX4" fmla="*/ 11716629 w 12250418"/>
              <a:gd name="connsiteY4" fmla="*/ 2242 h 5640750"/>
              <a:gd name="connsiteX5" fmla="*/ 12250418 w 12250418"/>
              <a:gd name="connsiteY5" fmla="*/ 6426 h 5640750"/>
              <a:gd name="connsiteX6" fmla="*/ 12229586 w 12250418"/>
              <a:gd name="connsiteY6" fmla="*/ 5640750 h 5640750"/>
              <a:gd name="connsiteX7" fmla="*/ 1468 w 12250418"/>
              <a:gd name="connsiteY7" fmla="*/ 5604801 h 5640750"/>
              <a:gd name="connsiteX8" fmla="*/ 8556 w 12250418"/>
              <a:gd name="connsiteY8" fmla="*/ 6465 h 5640750"/>
              <a:gd name="connsiteX0" fmla="*/ 8556 w 12250418"/>
              <a:gd name="connsiteY0" fmla="*/ 6465 h 5640750"/>
              <a:gd name="connsiteX1" fmla="*/ 10581517 w 12250418"/>
              <a:gd name="connsiteY1" fmla="*/ 8525 h 5640750"/>
              <a:gd name="connsiteX2" fmla="*/ 10732072 w 12250418"/>
              <a:gd name="connsiteY2" fmla="*/ 537011 h 5640750"/>
              <a:gd name="connsiteX3" fmla="*/ 11782318 w 12250418"/>
              <a:gd name="connsiteY3" fmla="*/ 242327 h 5640750"/>
              <a:gd name="connsiteX4" fmla="*/ 11716629 w 12250418"/>
              <a:gd name="connsiteY4" fmla="*/ 2242 h 5640750"/>
              <a:gd name="connsiteX5" fmla="*/ 12250418 w 12250418"/>
              <a:gd name="connsiteY5" fmla="*/ 6426 h 5640750"/>
              <a:gd name="connsiteX6" fmla="*/ 12229586 w 12250418"/>
              <a:gd name="connsiteY6" fmla="*/ 5640750 h 5640750"/>
              <a:gd name="connsiteX7" fmla="*/ 1468 w 12250418"/>
              <a:gd name="connsiteY7" fmla="*/ 5604801 h 5640750"/>
              <a:gd name="connsiteX8" fmla="*/ 8556 w 12250418"/>
              <a:gd name="connsiteY8" fmla="*/ 6465 h 5640750"/>
              <a:gd name="connsiteX0" fmla="*/ 8556 w 12250418"/>
              <a:gd name="connsiteY0" fmla="*/ 7465 h 5641750"/>
              <a:gd name="connsiteX1" fmla="*/ 10578342 w 12250418"/>
              <a:gd name="connsiteY1" fmla="*/ 0 h 5641750"/>
              <a:gd name="connsiteX2" fmla="*/ 10732072 w 12250418"/>
              <a:gd name="connsiteY2" fmla="*/ 538011 h 5641750"/>
              <a:gd name="connsiteX3" fmla="*/ 11782318 w 12250418"/>
              <a:gd name="connsiteY3" fmla="*/ 243327 h 5641750"/>
              <a:gd name="connsiteX4" fmla="*/ 11716629 w 12250418"/>
              <a:gd name="connsiteY4" fmla="*/ 3242 h 5641750"/>
              <a:gd name="connsiteX5" fmla="*/ 12250418 w 12250418"/>
              <a:gd name="connsiteY5" fmla="*/ 7426 h 5641750"/>
              <a:gd name="connsiteX6" fmla="*/ 12229586 w 12250418"/>
              <a:gd name="connsiteY6" fmla="*/ 5641750 h 5641750"/>
              <a:gd name="connsiteX7" fmla="*/ 1468 w 12250418"/>
              <a:gd name="connsiteY7" fmla="*/ 5605801 h 5641750"/>
              <a:gd name="connsiteX8" fmla="*/ 8556 w 12250418"/>
              <a:gd name="connsiteY8" fmla="*/ 7465 h 5641750"/>
              <a:gd name="connsiteX0" fmla="*/ 36356 w 12249643"/>
              <a:gd name="connsiteY0" fmla="*/ 0 h 5646985"/>
              <a:gd name="connsiteX1" fmla="*/ 10577567 w 12249643"/>
              <a:gd name="connsiteY1" fmla="*/ 5235 h 5646985"/>
              <a:gd name="connsiteX2" fmla="*/ 10731297 w 12249643"/>
              <a:gd name="connsiteY2" fmla="*/ 543246 h 5646985"/>
              <a:gd name="connsiteX3" fmla="*/ 11781543 w 12249643"/>
              <a:gd name="connsiteY3" fmla="*/ 248562 h 5646985"/>
              <a:gd name="connsiteX4" fmla="*/ 11715854 w 12249643"/>
              <a:gd name="connsiteY4" fmla="*/ 8477 h 5646985"/>
              <a:gd name="connsiteX5" fmla="*/ 12249643 w 12249643"/>
              <a:gd name="connsiteY5" fmla="*/ 12661 h 5646985"/>
              <a:gd name="connsiteX6" fmla="*/ 12228811 w 12249643"/>
              <a:gd name="connsiteY6" fmla="*/ 5646985 h 5646985"/>
              <a:gd name="connsiteX7" fmla="*/ 693 w 12249643"/>
              <a:gd name="connsiteY7" fmla="*/ 5611036 h 5646985"/>
              <a:gd name="connsiteX8" fmla="*/ 36356 w 12249643"/>
              <a:gd name="connsiteY8" fmla="*/ 0 h 5646985"/>
              <a:gd name="connsiteX0" fmla="*/ 36356 w 12249643"/>
              <a:gd name="connsiteY0" fmla="*/ 0 h 5646985"/>
              <a:gd name="connsiteX1" fmla="*/ 10577567 w 12249643"/>
              <a:gd name="connsiteY1" fmla="*/ 5235 h 5646985"/>
              <a:gd name="connsiteX2" fmla="*/ 10731297 w 12249643"/>
              <a:gd name="connsiteY2" fmla="*/ 543246 h 5646985"/>
              <a:gd name="connsiteX3" fmla="*/ 11781543 w 12249643"/>
              <a:gd name="connsiteY3" fmla="*/ 248562 h 5646985"/>
              <a:gd name="connsiteX4" fmla="*/ 11715854 w 12249643"/>
              <a:gd name="connsiteY4" fmla="*/ 8477 h 5646985"/>
              <a:gd name="connsiteX5" fmla="*/ 12249643 w 12249643"/>
              <a:gd name="connsiteY5" fmla="*/ 12661 h 5646985"/>
              <a:gd name="connsiteX6" fmla="*/ 12228811 w 12249643"/>
              <a:gd name="connsiteY6" fmla="*/ 5646985 h 5646985"/>
              <a:gd name="connsiteX7" fmla="*/ 693 w 12249643"/>
              <a:gd name="connsiteY7" fmla="*/ 5611036 h 5646985"/>
              <a:gd name="connsiteX8" fmla="*/ 36356 w 12249643"/>
              <a:gd name="connsiteY8" fmla="*/ 0 h 5646985"/>
              <a:gd name="connsiteX0" fmla="*/ 36356 w 12249643"/>
              <a:gd name="connsiteY0" fmla="*/ 0 h 5646985"/>
              <a:gd name="connsiteX1" fmla="*/ 10577567 w 12249643"/>
              <a:gd name="connsiteY1" fmla="*/ 5235 h 5646985"/>
              <a:gd name="connsiteX2" fmla="*/ 10731297 w 12249643"/>
              <a:gd name="connsiteY2" fmla="*/ 543246 h 5646985"/>
              <a:gd name="connsiteX3" fmla="*/ 11781543 w 12249643"/>
              <a:gd name="connsiteY3" fmla="*/ 239037 h 5646985"/>
              <a:gd name="connsiteX4" fmla="*/ 11715854 w 12249643"/>
              <a:gd name="connsiteY4" fmla="*/ 8477 h 5646985"/>
              <a:gd name="connsiteX5" fmla="*/ 12249643 w 12249643"/>
              <a:gd name="connsiteY5" fmla="*/ 12661 h 5646985"/>
              <a:gd name="connsiteX6" fmla="*/ 12228811 w 12249643"/>
              <a:gd name="connsiteY6" fmla="*/ 5646985 h 5646985"/>
              <a:gd name="connsiteX7" fmla="*/ 693 w 12249643"/>
              <a:gd name="connsiteY7" fmla="*/ 5611036 h 5646985"/>
              <a:gd name="connsiteX8" fmla="*/ 36356 w 12249643"/>
              <a:gd name="connsiteY8" fmla="*/ 0 h 5646985"/>
              <a:gd name="connsiteX0" fmla="*/ 36356 w 12255993"/>
              <a:gd name="connsiteY0" fmla="*/ 0 h 5646985"/>
              <a:gd name="connsiteX1" fmla="*/ 10577567 w 12255993"/>
              <a:gd name="connsiteY1" fmla="*/ 5235 h 5646985"/>
              <a:gd name="connsiteX2" fmla="*/ 10731297 w 12255993"/>
              <a:gd name="connsiteY2" fmla="*/ 543246 h 5646985"/>
              <a:gd name="connsiteX3" fmla="*/ 11781543 w 12255993"/>
              <a:gd name="connsiteY3" fmla="*/ 239037 h 5646985"/>
              <a:gd name="connsiteX4" fmla="*/ 11715854 w 12255993"/>
              <a:gd name="connsiteY4" fmla="*/ 8477 h 5646985"/>
              <a:gd name="connsiteX5" fmla="*/ 12255993 w 12255993"/>
              <a:gd name="connsiteY5" fmla="*/ 12661 h 5646985"/>
              <a:gd name="connsiteX6" fmla="*/ 12228811 w 12255993"/>
              <a:gd name="connsiteY6" fmla="*/ 5646985 h 5646985"/>
              <a:gd name="connsiteX7" fmla="*/ 693 w 12255993"/>
              <a:gd name="connsiteY7" fmla="*/ 5611036 h 5646985"/>
              <a:gd name="connsiteX8" fmla="*/ 36356 w 12255993"/>
              <a:gd name="connsiteY8" fmla="*/ 0 h 5646985"/>
              <a:gd name="connsiteX0" fmla="*/ 36356 w 12255993"/>
              <a:gd name="connsiteY0" fmla="*/ 0 h 5646985"/>
              <a:gd name="connsiteX1" fmla="*/ 10577567 w 12255993"/>
              <a:gd name="connsiteY1" fmla="*/ 5235 h 5646985"/>
              <a:gd name="connsiteX2" fmla="*/ 10731297 w 12255993"/>
              <a:gd name="connsiteY2" fmla="*/ 543246 h 5646985"/>
              <a:gd name="connsiteX3" fmla="*/ 11781543 w 12255993"/>
              <a:gd name="connsiteY3" fmla="*/ 239037 h 5646985"/>
              <a:gd name="connsiteX4" fmla="*/ 11715854 w 12255993"/>
              <a:gd name="connsiteY4" fmla="*/ 8477 h 5646985"/>
              <a:gd name="connsiteX5" fmla="*/ 12255993 w 12255993"/>
              <a:gd name="connsiteY5" fmla="*/ 12661 h 5646985"/>
              <a:gd name="connsiteX6" fmla="*/ 12228811 w 12255993"/>
              <a:gd name="connsiteY6" fmla="*/ 5646985 h 5646985"/>
              <a:gd name="connsiteX7" fmla="*/ 693 w 12255993"/>
              <a:gd name="connsiteY7" fmla="*/ 5611036 h 5646985"/>
              <a:gd name="connsiteX8" fmla="*/ 36356 w 12255993"/>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81543 w 12265518"/>
              <a:gd name="connsiteY3" fmla="*/ 239037 h 5646985"/>
              <a:gd name="connsiteX4" fmla="*/ 11715854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81543 w 12265518"/>
              <a:gd name="connsiteY3" fmla="*/ 239037 h 5646985"/>
              <a:gd name="connsiteX4" fmla="*/ 1170950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81543 w 12265518"/>
              <a:gd name="connsiteY3" fmla="*/ 239037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8368 w 12265518"/>
              <a:gd name="connsiteY3" fmla="*/ 235862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8368 w 12265518"/>
              <a:gd name="connsiteY3" fmla="*/ 235862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41254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41254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836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80742 w 12265518"/>
              <a:gd name="connsiteY1" fmla="*/ 2060 h 5646985"/>
              <a:gd name="connsiteX2" fmla="*/ 10731297 w 12265518"/>
              <a:gd name="connsiteY2" fmla="*/ 543246 h 5646985"/>
              <a:gd name="connsiteX3" fmla="*/ 1177836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80742 w 12265518"/>
              <a:gd name="connsiteY1" fmla="*/ 2060 h 5646985"/>
              <a:gd name="connsiteX2" fmla="*/ 10734472 w 12265518"/>
              <a:gd name="connsiteY2" fmla="*/ 540071 h 5646985"/>
              <a:gd name="connsiteX3" fmla="*/ 1177836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80742 w 12265518"/>
              <a:gd name="connsiteY1" fmla="*/ 2060 h 5646985"/>
              <a:gd name="connsiteX2" fmla="*/ 10734472 w 12265518"/>
              <a:gd name="connsiteY2" fmla="*/ 540071 h 5646985"/>
              <a:gd name="connsiteX3" fmla="*/ 11778368 w 12265518"/>
              <a:gd name="connsiteY3" fmla="*/ 242212 h 5646985"/>
              <a:gd name="connsiteX4" fmla="*/ 11712679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65518" h="5646985">
                <a:moveTo>
                  <a:pt x="36356" y="0"/>
                </a:moveTo>
                <a:cubicBezTo>
                  <a:pt x="-3261" y="3680"/>
                  <a:pt x="10575546" y="7195"/>
                  <a:pt x="10580742" y="2060"/>
                </a:cubicBezTo>
                <a:cubicBezTo>
                  <a:pt x="10585164" y="8773"/>
                  <a:pt x="10734049" y="547399"/>
                  <a:pt x="10734472" y="540071"/>
                </a:cubicBezTo>
                <a:cubicBezTo>
                  <a:pt x="10733964" y="554065"/>
                  <a:pt x="11783214" y="248385"/>
                  <a:pt x="11778368" y="242212"/>
                </a:cubicBezTo>
                <a:cubicBezTo>
                  <a:pt x="11768772" y="243470"/>
                  <a:pt x="11715925" y="7219"/>
                  <a:pt x="11712679" y="8477"/>
                </a:cubicBezTo>
                <a:cubicBezTo>
                  <a:pt x="11726567" y="1405"/>
                  <a:pt x="12254805" y="7033"/>
                  <a:pt x="12265518" y="3136"/>
                </a:cubicBezTo>
                <a:lnTo>
                  <a:pt x="12228811" y="5646985"/>
                </a:lnTo>
                <a:lnTo>
                  <a:pt x="693" y="5611036"/>
                </a:lnTo>
                <a:cubicBezTo>
                  <a:pt x="-6395" y="3829984"/>
                  <a:pt x="43444" y="1781052"/>
                  <a:pt x="36356" y="0"/>
                </a:cubicBezTo>
                <a:close/>
              </a:path>
            </a:pathLst>
          </a:custGeom>
          <a:solidFill>
            <a:schemeClr val="bg1">
              <a:lumMod val="95000"/>
            </a:schemeClr>
          </a:solidFill>
        </p:spPr>
        <p:txBody>
          <a:bodyPr lIns="0" tIns="0" rIns="0" bIns="0" anchor="ctr" anchorCtr="0"/>
          <a:lstStyle>
            <a:lvl1pPr algn="ctr">
              <a:defRPr>
                <a:latin typeface="Verdana" panose="020B0604030504040204" pitchFamily="34" charset="0"/>
                <a:ea typeface="Verdana" panose="020B0604030504040204" pitchFamily="34" charset="0"/>
                <a:cs typeface="Verdana" panose="020B0604030504040204" pitchFamily="34" charset="0"/>
              </a:defRPr>
            </a:lvl1pPr>
          </a:lstStyle>
          <a:p>
            <a:endParaRPr lang="nl-NL"/>
          </a:p>
        </p:txBody>
      </p:sp>
      <p:sp>
        <p:nvSpPr>
          <p:cNvPr id="17" name="object 4">
            <a:extLst>
              <a:ext uri="{FF2B5EF4-FFF2-40B4-BE49-F238E27FC236}">
                <a16:creationId xmlns:a16="http://schemas.microsoft.com/office/drawing/2014/main" id="{FA404F75-13A3-8745-8E06-851E0F1DEDC9}"/>
              </a:ext>
            </a:extLst>
          </p:cNvPr>
          <p:cNvSpPr/>
          <p:nvPr userDrawn="1"/>
        </p:nvSpPr>
        <p:spPr>
          <a:xfrm>
            <a:off x="0" y="0"/>
            <a:ext cx="12193270" cy="1269365"/>
          </a:xfrm>
          <a:custGeom>
            <a:avLst/>
            <a:gdLst/>
            <a:ahLst/>
            <a:cxnLst/>
            <a:rect l="l" t="t" r="r" b="b"/>
            <a:pathLst>
              <a:path w="12193270" h="1269365">
                <a:moveTo>
                  <a:pt x="0" y="1269009"/>
                </a:moveTo>
                <a:lnTo>
                  <a:pt x="12193206" y="1269009"/>
                </a:lnTo>
                <a:lnTo>
                  <a:pt x="12193206" y="0"/>
                </a:lnTo>
                <a:lnTo>
                  <a:pt x="0" y="0"/>
                </a:lnTo>
                <a:lnTo>
                  <a:pt x="0" y="1269009"/>
                </a:lnTo>
                <a:close/>
              </a:path>
            </a:pathLst>
          </a:custGeom>
          <a:solidFill>
            <a:schemeClr val="tx1"/>
          </a:solidFill>
        </p:spPr>
        <p:txBody>
          <a:bodyPr wrap="square" lIns="0" tIns="0" rIns="0" bIns="0" rtlCol="0"/>
          <a:lstStyle/>
          <a:p>
            <a:endParaRPr/>
          </a:p>
        </p:txBody>
      </p:sp>
      <p:sp>
        <p:nvSpPr>
          <p:cNvPr id="18" name="object 5">
            <a:extLst>
              <a:ext uri="{FF2B5EF4-FFF2-40B4-BE49-F238E27FC236}">
                <a16:creationId xmlns:a16="http://schemas.microsoft.com/office/drawing/2014/main" id="{D12563CD-D2B8-A047-B540-24855DE80AE0}"/>
              </a:ext>
            </a:extLst>
          </p:cNvPr>
          <p:cNvSpPr/>
          <p:nvPr userDrawn="1"/>
        </p:nvSpPr>
        <p:spPr>
          <a:xfrm>
            <a:off x="9266392" y="0"/>
            <a:ext cx="2927350" cy="1269365"/>
          </a:xfrm>
          <a:custGeom>
            <a:avLst/>
            <a:gdLst/>
            <a:ahLst/>
            <a:cxnLst/>
            <a:rect l="l" t="t" r="r" b="b"/>
            <a:pathLst>
              <a:path w="2927350" h="1269365">
                <a:moveTo>
                  <a:pt x="2926816" y="0"/>
                </a:moveTo>
                <a:lnTo>
                  <a:pt x="0" y="0"/>
                </a:lnTo>
                <a:lnTo>
                  <a:pt x="349592" y="1269009"/>
                </a:lnTo>
                <a:lnTo>
                  <a:pt x="2926816" y="1269009"/>
                </a:lnTo>
                <a:lnTo>
                  <a:pt x="2926816" y="0"/>
                </a:lnTo>
                <a:close/>
              </a:path>
            </a:pathLst>
          </a:custGeom>
          <a:solidFill>
            <a:srgbClr val="8C80B3"/>
          </a:solidFill>
        </p:spPr>
        <p:txBody>
          <a:bodyPr wrap="square" lIns="0" tIns="0" rIns="0" bIns="0" rtlCol="0"/>
          <a:lstStyle/>
          <a:p>
            <a:endParaRPr/>
          </a:p>
        </p:txBody>
      </p:sp>
      <p:sp>
        <p:nvSpPr>
          <p:cNvPr id="21" name="object 9">
            <a:extLst>
              <a:ext uri="{FF2B5EF4-FFF2-40B4-BE49-F238E27FC236}">
                <a16:creationId xmlns:a16="http://schemas.microsoft.com/office/drawing/2014/main" id="{02DA986F-739C-9240-AC77-664684AF2ED3}"/>
              </a:ext>
            </a:extLst>
          </p:cNvPr>
          <p:cNvSpPr/>
          <p:nvPr userDrawn="1"/>
        </p:nvSpPr>
        <p:spPr>
          <a:xfrm>
            <a:off x="11477468" y="1067370"/>
            <a:ext cx="158115" cy="147320"/>
          </a:xfrm>
          <a:custGeom>
            <a:avLst/>
            <a:gdLst/>
            <a:ahLst/>
            <a:cxnLst/>
            <a:rect l="l" t="t" r="r" b="b"/>
            <a:pathLst>
              <a:path w="158115" h="147319">
                <a:moveTo>
                  <a:pt x="115506" y="0"/>
                </a:moveTo>
                <a:lnTo>
                  <a:pt x="0" y="146761"/>
                </a:lnTo>
                <a:lnTo>
                  <a:pt x="157568" y="146761"/>
                </a:lnTo>
                <a:lnTo>
                  <a:pt x="115506" y="0"/>
                </a:lnTo>
                <a:close/>
              </a:path>
            </a:pathLst>
          </a:custGeom>
          <a:solidFill>
            <a:srgbClr val="3B2F85"/>
          </a:solidFill>
        </p:spPr>
        <p:txBody>
          <a:bodyPr wrap="square" lIns="0" tIns="0" rIns="0" bIns="0" rtlCol="0"/>
          <a:lstStyle/>
          <a:p>
            <a:endParaRPr/>
          </a:p>
        </p:txBody>
      </p:sp>
      <p:sp>
        <p:nvSpPr>
          <p:cNvPr id="30" name="object 3">
            <a:extLst>
              <a:ext uri="{FF2B5EF4-FFF2-40B4-BE49-F238E27FC236}">
                <a16:creationId xmlns:a16="http://schemas.microsoft.com/office/drawing/2014/main" id="{0DEC4C86-6793-854E-99FF-AE780241EFC1}"/>
              </a:ext>
            </a:extLst>
          </p:cNvPr>
          <p:cNvSpPr>
            <a:spLocks noChangeAspect="1"/>
          </p:cNvSpPr>
          <p:nvPr userDrawn="1"/>
        </p:nvSpPr>
        <p:spPr>
          <a:xfrm>
            <a:off x="8686800" y="0"/>
            <a:ext cx="3531276" cy="1270800"/>
          </a:xfrm>
          <a:custGeom>
            <a:avLst/>
            <a:gdLst/>
            <a:ahLst/>
            <a:cxnLst/>
            <a:rect l="l" t="t" r="r" b="b"/>
            <a:pathLst>
              <a:path w="2927350" h="1053465">
                <a:moveTo>
                  <a:pt x="2926816" y="0"/>
                </a:moveTo>
                <a:lnTo>
                  <a:pt x="0" y="0"/>
                </a:lnTo>
                <a:lnTo>
                  <a:pt x="290080" y="1052995"/>
                </a:lnTo>
                <a:lnTo>
                  <a:pt x="2926816" y="1052995"/>
                </a:lnTo>
                <a:lnTo>
                  <a:pt x="2926816" y="0"/>
                </a:lnTo>
                <a:close/>
              </a:path>
            </a:pathLst>
          </a:custGeom>
          <a:solidFill>
            <a:schemeClr val="accent2"/>
          </a:solidFill>
        </p:spPr>
        <p:txBody>
          <a:bodyPr wrap="square" lIns="0" tIns="0" rIns="0" bIns="0" rtlCol="0"/>
          <a:lstStyle/>
          <a:p>
            <a:endParaRPr/>
          </a:p>
        </p:txBody>
      </p:sp>
      <p:sp>
        <p:nvSpPr>
          <p:cNvPr id="40" name="Titel 6">
            <a:extLst>
              <a:ext uri="{FF2B5EF4-FFF2-40B4-BE49-F238E27FC236}">
                <a16:creationId xmlns:a16="http://schemas.microsoft.com/office/drawing/2014/main" id="{99E017D7-384A-F549-AE4A-9A82DFFD663A}"/>
              </a:ext>
            </a:extLst>
          </p:cNvPr>
          <p:cNvSpPr>
            <a:spLocks noGrp="1"/>
          </p:cNvSpPr>
          <p:nvPr>
            <p:ph type="title"/>
          </p:nvPr>
        </p:nvSpPr>
        <p:spPr>
          <a:xfrm>
            <a:off x="444500" y="361934"/>
            <a:ext cx="10909300" cy="538609"/>
          </a:xfrm>
          <a:prstGeom prst="rect">
            <a:avLst/>
          </a:prstGeom>
        </p:spPr>
        <p:txBody>
          <a:bodyPr lIns="0" tIns="0" rIns="0" bIns="0" anchor="ctr" anchorCtr="0">
            <a:spAutoFit/>
          </a:bodyPr>
          <a:lstStyle>
            <a:lvl1pPr>
              <a:defRPr sz="35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l-NL"/>
              <a:t>Klik om stijl te bewerken</a:t>
            </a:r>
          </a:p>
        </p:txBody>
      </p:sp>
      <p:pic>
        <p:nvPicPr>
          <p:cNvPr id="47" name="Afbeelding 46">
            <a:extLst>
              <a:ext uri="{FF2B5EF4-FFF2-40B4-BE49-F238E27FC236}">
                <a16:creationId xmlns:a16="http://schemas.microsoft.com/office/drawing/2014/main" id="{B8934231-0A4E-C946-85D0-5C7B55BF79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19437" y="9145"/>
            <a:ext cx="2286000" cy="2276855"/>
          </a:xfrm>
          <a:prstGeom prst="rect">
            <a:avLst/>
          </a:prstGeom>
        </p:spPr>
      </p:pic>
    </p:spTree>
    <p:extLst>
      <p:ext uri="{BB962C8B-B14F-4D97-AF65-F5344CB8AC3E}">
        <p14:creationId xmlns:p14="http://schemas.microsoft.com/office/powerpoint/2010/main" val="106450219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 zonder ondertitel geel">
    <p:bg>
      <p:bgPr>
        <a:solidFill>
          <a:schemeClr val="bg1"/>
        </a:solidFill>
        <a:effectLst/>
      </p:bgPr>
    </p:bg>
    <p:spTree>
      <p:nvGrpSpPr>
        <p:cNvPr id="1" name=""/>
        <p:cNvGrpSpPr/>
        <p:nvPr/>
      </p:nvGrpSpPr>
      <p:grpSpPr>
        <a:xfrm>
          <a:off x="0" y="0"/>
          <a:ext cx="0" cy="0"/>
          <a:chOff x="0" y="0"/>
          <a:chExt cx="0" cy="0"/>
        </a:xfrm>
      </p:grpSpPr>
      <p:sp>
        <p:nvSpPr>
          <p:cNvPr id="10" name="Tijdelijke aanduiding voor afbeelding 5">
            <a:extLst>
              <a:ext uri="{FF2B5EF4-FFF2-40B4-BE49-F238E27FC236}">
                <a16:creationId xmlns:a16="http://schemas.microsoft.com/office/drawing/2014/main" id="{C0621EF6-E9C5-074C-8063-24E1F9B0CC10}"/>
              </a:ext>
            </a:extLst>
          </p:cNvPr>
          <p:cNvSpPr>
            <a:spLocks noGrp="1"/>
          </p:cNvSpPr>
          <p:nvPr>
            <p:ph type="pic" sz="quarter" idx="10"/>
          </p:nvPr>
        </p:nvSpPr>
        <p:spPr>
          <a:xfrm>
            <a:off x="-49580" y="1263182"/>
            <a:ext cx="12265518" cy="5646985"/>
          </a:xfrm>
          <a:custGeom>
            <a:avLst/>
            <a:gdLst>
              <a:gd name="connsiteX0" fmla="*/ 0 w 12192000"/>
              <a:gd name="connsiteY0" fmla="*/ 0 h 5803900"/>
              <a:gd name="connsiteX1" fmla="*/ 12192000 w 12192000"/>
              <a:gd name="connsiteY1" fmla="*/ 0 h 5803900"/>
              <a:gd name="connsiteX2" fmla="*/ 12192000 w 12192000"/>
              <a:gd name="connsiteY2" fmla="*/ 5803900 h 5803900"/>
              <a:gd name="connsiteX3" fmla="*/ 0 w 12192000"/>
              <a:gd name="connsiteY3" fmla="*/ 5803900 h 5803900"/>
              <a:gd name="connsiteX4" fmla="*/ 0 w 12192000"/>
              <a:gd name="connsiteY4" fmla="*/ 0 h 5803900"/>
              <a:gd name="connsiteX0" fmla="*/ 0 w 12192000"/>
              <a:gd name="connsiteY0" fmla="*/ 4 h 5803904"/>
              <a:gd name="connsiteX1" fmla="*/ 11471564 w 12192000"/>
              <a:gd name="connsiteY1" fmla="*/ 284691 h 5803904"/>
              <a:gd name="connsiteX2" fmla="*/ 12192000 w 12192000"/>
              <a:gd name="connsiteY2" fmla="*/ 4 h 5803904"/>
              <a:gd name="connsiteX3" fmla="*/ 12192000 w 12192000"/>
              <a:gd name="connsiteY3" fmla="*/ 5803904 h 5803904"/>
              <a:gd name="connsiteX4" fmla="*/ 0 w 12192000"/>
              <a:gd name="connsiteY4" fmla="*/ 5803904 h 5803904"/>
              <a:gd name="connsiteX5" fmla="*/ 0 w 12192000"/>
              <a:gd name="connsiteY5" fmla="*/ 4 h 5803904"/>
              <a:gd name="connsiteX0" fmla="*/ 0 w 12192000"/>
              <a:gd name="connsiteY0" fmla="*/ 317448 h 6121348"/>
              <a:gd name="connsiteX1" fmla="*/ 10889673 w 12192000"/>
              <a:gd name="connsiteY1" fmla="*/ 812140 h 6121348"/>
              <a:gd name="connsiteX2" fmla="*/ 11471564 w 12192000"/>
              <a:gd name="connsiteY2" fmla="*/ 602135 h 6121348"/>
              <a:gd name="connsiteX3" fmla="*/ 12192000 w 12192000"/>
              <a:gd name="connsiteY3" fmla="*/ 317448 h 6121348"/>
              <a:gd name="connsiteX4" fmla="*/ 12192000 w 12192000"/>
              <a:gd name="connsiteY4" fmla="*/ 6121348 h 6121348"/>
              <a:gd name="connsiteX5" fmla="*/ 0 w 12192000"/>
              <a:gd name="connsiteY5" fmla="*/ 6121348 h 6121348"/>
              <a:gd name="connsiteX6" fmla="*/ 0 w 12192000"/>
              <a:gd name="connsiteY6" fmla="*/ 317448 h 6121348"/>
              <a:gd name="connsiteX0" fmla="*/ 0 w 12192000"/>
              <a:gd name="connsiteY0" fmla="*/ 317448 h 6121348"/>
              <a:gd name="connsiteX1" fmla="*/ 10889673 w 12192000"/>
              <a:gd name="connsiteY1" fmla="*/ 812140 h 6121348"/>
              <a:gd name="connsiteX2" fmla="*/ 11471564 w 12192000"/>
              <a:gd name="connsiteY2" fmla="*/ 602135 h 6121348"/>
              <a:gd name="connsiteX3" fmla="*/ 12192000 w 12192000"/>
              <a:gd name="connsiteY3" fmla="*/ 317448 h 6121348"/>
              <a:gd name="connsiteX4" fmla="*/ 12192000 w 12192000"/>
              <a:gd name="connsiteY4" fmla="*/ 6121348 h 6121348"/>
              <a:gd name="connsiteX5" fmla="*/ 0 w 12192000"/>
              <a:gd name="connsiteY5" fmla="*/ 6121348 h 6121348"/>
              <a:gd name="connsiteX6" fmla="*/ 0 w 12192000"/>
              <a:gd name="connsiteY6" fmla="*/ 317448 h 6121348"/>
              <a:gd name="connsiteX0" fmla="*/ 0 w 12192000"/>
              <a:gd name="connsiteY0" fmla="*/ 308983 h 6112883"/>
              <a:gd name="connsiteX1" fmla="*/ 10889673 w 12192000"/>
              <a:gd name="connsiteY1" fmla="*/ 803675 h 6112883"/>
              <a:gd name="connsiteX2" fmla="*/ 11471564 w 12192000"/>
              <a:gd name="connsiteY2" fmla="*/ 593670 h 6112883"/>
              <a:gd name="connsiteX3" fmla="*/ 12192000 w 12192000"/>
              <a:gd name="connsiteY3" fmla="*/ 308983 h 6112883"/>
              <a:gd name="connsiteX4" fmla="*/ 12192000 w 12192000"/>
              <a:gd name="connsiteY4" fmla="*/ 6112883 h 6112883"/>
              <a:gd name="connsiteX5" fmla="*/ 0 w 12192000"/>
              <a:gd name="connsiteY5" fmla="*/ 6112883 h 6112883"/>
              <a:gd name="connsiteX6" fmla="*/ 0 w 12192000"/>
              <a:gd name="connsiteY6" fmla="*/ 308983 h 6112883"/>
              <a:gd name="connsiteX0" fmla="*/ 0 w 12192000"/>
              <a:gd name="connsiteY0" fmla="*/ 424404 h 6228304"/>
              <a:gd name="connsiteX1" fmla="*/ 10426390 w 12192000"/>
              <a:gd name="connsiteY1" fmla="*/ 407367 h 6228304"/>
              <a:gd name="connsiteX2" fmla="*/ 10889673 w 12192000"/>
              <a:gd name="connsiteY2" fmla="*/ 919096 h 6228304"/>
              <a:gd name="connsiteX3" fmla="*/ 11471564 w 12192000"/>
              <a:gd name="connsiteY3" fmla="*/ 709091 h 6228304"/>
              <a:gd name="connsiteX4" fmla="*/ 12192000 w 12192000"/>
              <a:gd name="connsiteY4" fmla="*/ 424404 h 6228304"/>
              <a:gd name="connsiteX5" fmla="*/ 12192000 w 12192000"/>
              <a:gd name="connsiteY5" fmla="*/ 6228304 h 6228304"/>
              <a:gd name="connsiteX6" fmla="*/ 0 w 12192000"/>
              <a:gd name="connsiteY6" fmla="*/ 6228304 h 6228304"/>
              <a:gd name="connsiteX7" fmla="*/ 0 w 12192000"/>
              <a:gd name="connsiteY7" fmla="*/ 424404 h 6228304"/>
              <a:gd name="connsiteX0" fmla="*/ 0 w 12192000"/>
              <a:gd name="connsiteY0" fmla="*/ 424404 h 6228304"/>
              <a:gd name="connsiteX1" fmla="*/ 10426390 w 12192000"/>
              <a:gd name="connsiteY1" fmla="*/ 407367 h 6228304"/>
              <a:gd name="connsiteX2" fmla="*/ 10889673 w 12192000"/>
              <a:gd name="connsiteY2" fmla="*/ 919096 h 6228304"/>
              <a:gd name="connsiteX3" fmla="*/ 11471564 w 12192000"/>
              <a:gd name="connsiteY3" fmla="*/ 709091 h 6228304"/>
              <a:gd name="connsiteX4" fmla="*/ 12192000 w 12192000"/>
              <a:gd name="connsiteY4" fmla="*/ 424404 h 6228304"/>
              <a:gd name="connsiteX5" fmla="*/ 12192000 w 12192000"/>
              <a:gd name="connsiteY5" fmla="*/ 6228304 h 6228304"/>
              <a:gd name="connsiteX6" fmla="*/ 0 w 12192000"/>
              <a:gd name="connsiteY6" fmla="*/ 6228304 h 6228304"/>
              <a:gd name="connsiteX7" fmla="*/ 0 w 12192000"/>
              <a:gd name="connsiteY7" fmla="*/ 424404 h 6228304"/>
              <a:gd name="connsiteX0" fmla="*/ 0 w 12192000"/>
              <a:gd name="connsiteY0" fmla="*/ 406080 h 6209980"/>
              <a:gd name="connsiteX1" fmla="*/ 10426390 w 12192000"/>
              <a:gd name="connsiteY1" fmla="*/ 389043 h 6209980"/>
              <a:gd name="connsiteX2" fmla="*/ 10889673 w 12192000"/>
              <a:gd name="connsiteY2" fmla="*/ 900772 h 6209980"/>
              <a:gd name="connsiteX3" fmla="*/ 11471564 w 12192000"/>
              <a:gd name="connsiteY3" fmla="*/ 690767 h 6209980"/>
              <a:gd name="connsiteX4" fmla="*/ 12192000 w 12192000"/>
              <a:gd name="connsiteY4" fmla="*/ 406080 h 6209980"/>
              <a:gd name="connsiteX5" fmla="*/ 12192000 w 12192000"/>
              <a:gd name="connsiteY5" fmla="*/ 6209980 h 6209980"/>
              <a:gd name="connsiteX6" fmla="*/ 0 w 12192000"/>
              <a:gd name="connsiteY6" fmla="*/ 6209980 h 6209980"/>
              <a:gd name="connsiteX7" fmla="*/ 0 w 12192000"/>
              <a:gd name="connsiteY7" fmla="*/ 406080 h 6209980"/>
              <a:gd name="connsiteX0" fmla="*/ 0 w 12192000"/>
              <a:gd name="connsiteY0" fmla="*/ 406080 h 6209980"/>
              <a:gd name="connsiteX1" fmla="*/ 10426390 w 12192000"/>
              <a:gd name="connsiteY1" fmla="*/ 389043 h 6209980"/>
              <a:gd name="connsiteX2" fmla="*/ 10889673 w 12192000"/>
              <a:gd name="connsiteY2" fmla="*/ 900772 h 6209980"/>
              <a:gd name="connsiteX3" fmla="*/ 11471564 w 12192000"/>
              <a:gd name="connsiteY3" fmla="*/ 690767 h 6209980"/>
              <a:gd name="connsiteX4" fmla="*/ 12192000 w 12192000"/>
              <a:gd name="connsiteY4" fmla="*/ 406080 h 6209980"/>
              <a:gd name="connsiteX5" fmla="*/ 12192000 w 12192000"/>
              <a:gd name="connsiteY5" fmla="*/ 6209980 h 6209980"/>
              <a:gd name="connsiteX6" fmla="*/ 0 w 12192000"/>
              <a:gd name="connsiteY6" fmla="*/ 6209980 h 6209980"/>
              <a:gd name="connsiteX7" fmla="*/ 0 w 12192000"/>
              <a:gd name="connsiteY7" fmla="*/ 406080 h 6209980"/>
              <a:gd name="connsiteX0" fmla="*/ 0 w 12192000"/>
              <a:gd name="connsiteY0" fmla="*/ 397366 h 6201266"/>
              <a:gd name="connsiteX1" fmla="*/ 10822258 w 12192000"/>
              <a:gd name="connsiteY1" fmla="*/ 413782 h 6201266"/>
              <a:gd name="connsiteX2" fmla="*/ 10889673 w 12192000"/>
              <a:gd name="connsiteY2" fmla="*/ 892058 h 6201266"/>
              <a:gd name="connsiteX3" fmla="*/ 11471564 w 12192000"/>
              <a:gd name="connsiteY3" fmla="*/ 682053 h 6201266"/>
              <a:gd name="connsiteX4" fmla="*/ 12192000 w 12192000"/>
              <a:gd name="connsiteY4" fmla="*/ 397366 h 6201266"/>
              <a:gd name="connsiteX5" fmla="*/ 12192000 w 12192000"/>
              <a:gd name="connsiteY5" fmla="*/ 6201266 h 6201266"/>
              <a:gd name="connsiteX6" fmla="*/ 0 w 12192000"/>
              <a:gd name="connsiteY6" fmla="*/ 6201266 h 6201266"/>
              <a:gd name="connsiteX7" fmla="*/ 0 w 12192000"/>
              <a:gd name="connsiteY7" fmla="*/ 397366 h 6201266"/>
              <a:gd name="connsiteX0" fmla="*/ 0 w 12192000"/>
              <a:gd name="connsiteY0" fmla="*/ 397366 h 6201266"/>
              <a:gd name="connsiteX1" fmla="*/ 10822258 w 12192000"/>
              <a:gd name="connsiteY1" fmla="*/ 413782 h 6201266"/>
              <a:gd name="connsiteX2" fmla="*/ 10945429 w 12192000"/>
              <a:gd name="connsiteY2" fmla="*/ 836301 h 6201266"/>
              <a:gd name="connsiteX3" fmla="*/ 11471564 w 12192000"/>
              <a:gd name="connsiteY3" fmla="*/ 682053 h 6201266"/>
              <a:gd name="connsiteX4" fmla="*/ 12192000 w 12192000"/>
              <a:gd name="connsiteY4" fmla="*/ 397366 h 6201266"/>
              <a:gd name="connsiteX5" fmla="*/ 12192000 w 12192000"/>
              <a:gd name="connsiteY5" fmla="*/ 6201266 h 6201266"/>
              <a:gd name="connsiteX6" fmla="*/ 0 w 12192000"/>
              <a:gd name="connsiteY6" fmla="*/ 6201266 h 6201266"/>
              <a:gd name="connsiteX7" fmla="*/ 0 w 12192000"/>
              <a:gd name="connsiteY7" fmla="*/ 397366 h 6201266"/>
              <a:gd name="connsiteX0" fmla="*/ 0 w 12192000"/>
              <a:gd name="connsiteY0" fmla="*/ 397366 h 6201266"/>
              <a:gd name="connsiteX1" fmla="*/ 10822258 w 12192000"/>
              <a:gd name="connsiteY1" fmla="*/ 413782 h 6201266"/>
              <a:gd name="connsiteX2" fmla="*/ 10945429 w 12192000"/>
              <a:gd name="connsiteY2" fmla="*/ 836301 h 6201266"/>
              <a:gd name="connsiteX3" fmla="*/ 11800525 w 12192000"/>
              <a:gd name="connsiteY3" fmla="*/ 576117 h 6201266"/>
              <a:gd name="connsiteX4" fmla="*/ 12192000 w 12192000"/>
              <a:gd name="connsiteY4" fmla="*/ 397366 h 6201266"/>
              <a:gd name="connsiteX5" fmla="*/ 12192000 w 12192000"/>
              <a:gd name="connsiteY5" fmla="*/ 6201266 h 6201266"/>
              <a:gd name="connsiteX6" fmla="*/ 0 w 12192000"/>
              <a:gd name="connsiteY6" fmla="*/ 6201266 h 6201266"/>
              <a:gd name="connsiteX7" fmla="*/ 0 w 12192000"/>
              <a:gd name="connsiteY7" fmla="*/ 397366 h 6201266"/>
              <a:gd name="connsiteX0" fmla="*/ 0 w 12192000"/>
              <a:gd name="connsiteY0" fmla="*/ 397366 h 6201266"/>
              <a:gd name="connsiteX1" fmla="*/ 10822258 w 12192000"/>
              <a:gd name="connsiteY1" fmla="*/ 413782 h 6201266"/>
              <a:gd name="connsiteX2" fmla="*/ 10945429 w 12192000"/>
              <a:gd name="connsiteY2" fmla="*/ 836301 h 6201266"/>
              <a:gd name="connsiteX3" fmla="*/ 11800525 w 12192000"/>
              <a:gd name="connsiteY3" fmla="*/ 576117 h 6201266"/>
              <a:gd name="connsiteX4" fmla="*/ 11758961 w 12192000"/>
              <a:gd name="connsiteY4" fmla="*/ 408207 h 6201266"/>
              <a:gd name="connsiteX5" fmla="*/ 12192000 w 12192000"/>
              <a:gd name="connsiteY5" fmla="*/ 397366 h 6201266"/>
              <a:gd name="connsiteX6" fmla="*/ 12192000 w 12192000"/>
              <a:gd name="connsiteY6" fmla="*/ 6201266 h 6201266"/>
              <a:gd name="connsiteX7" fmla="*/ 0 w 12192000"/>
              <a:gd name="connsiteY7" fmla="*/ 6201266 h 6201266"/>
              <a:gd name="connsiteX8" fmla="*/ 0 w 12192000"/>
              <a:gd name="connsiteY8" fmla="*/ 397366 h 6201266"/>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132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13225 w 12192000"/>
              <a:gd name="connsiteY3" fmla="*/ 581033 h 6206182"/>
              <a:gd name="connsiteX4" fmla="*/ 11736736 w 12192000"/>
              <a:gd name="connsiteY4" fmla="*/ 40677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13225 w 12192000"/>
              <a:gd name="connsiteY3" fmla="*/ 581033 h 6206182"/>
              <a:gd name="connsiteX4" fmla="*/ 11739911 w 12192000"/>
              <a:gd name="connsiteY4" fmla="*/ 403598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7383 h 6206182"/>
              <a:gd name="connsiteX4" fmla="*/ 11739911 w 12192000"/>
              <a:gd name="connsiteY4" fmla="*/ 403598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108 w 12192108"/>
              <a:gd name="connsiteY0" fmla="*/ 3710 h 5807610"/>
              <a:gd name="connsiteX1" fmla="*/ 10816016 w 12192108"/>
              <a:gd name="connsiteY1" fmla="*/ 1076 h 5807610"/>
              <a:gd name="connsiteX2" fmla="*/ 10945537 w 12192108"/>
              <a:gd name="connsiteY2" fmla="*/ 442645 h 5807610"/>
              <a:gd name="connsiteX3" fmla="*/ 11800633 w 12192108"/>
              <a:gd name="connsiteY3" fmla="*/ 188811 h 5807610"/>
              <a:gd name="connsiteX4" fmla="*/ 11740019 w 12192108"/>
              <a:gd name="connsiteY4" fmla="*/ 5026 h 5807610"/>
              <a:gd name="connsiteX5" fmla="*/ 12192108 w 12192108"/>
              <a:gd name="connsiteY5" fmla="*/ 3710 h 5807610"/>
              <a:gd name="connsiteX6" fmla="*/ 12192108 w 12192108"/>
              <a:gd name="connsiteY6" fmla="*/ 5807610 h 5807610"/>
              <a:gd name="connsiteX7" fmla="*/ 108 w 12192108"/>
              <a:gd name="connsiteY7" fmla="*/ 5807610 h 5807610"/>
              <a:gd name="connsiteX8" fmla="*/ 108 w 12192108"/>
              <a:gd name="connsiteY8" fmla="*/ 3710 h 5807610"/>
              <a:gd name="connsiteX0" fmla="*/ 108 w 12192108"/>
              <a:gd name="connsiteY0" fmla="*/ 0 h 5803900"/>
              <a:gd name="connsiteX1" fmla="*/ 10804932 w 12192108"/>
              <a:gd name="connsiteY1" fmla="*/ 8449 h 5803900"/>
              <a:gd name="connsiteX2" fmla="*/ 10945537 w 12192108"/>
              <a:gd name="connsiteY2" fmla="*/ 438935 h 5803900"/>
              <a:gd name="connsiteX3" fmla="*/ 11800633 w 12192108"/>
              <a:gd name="connsiteY3" fmla="*/ 185101 h 5803900"/>
              <a:gd name="connsiteX4" fmla="*/ 11740019 w 12192108"/>
              <a:gd name="connsiteY4" fmla="*/ 1316 h 5803900"/>
              <a:gd name="connsiteX5" fmla="*/ 12192108 w 12192108"/>
              <a:gd name="connsiteY5" fmla="*/ 0 h 5803900"/>
              <a:gd name="connsiteX6" fmla="*/ 12192108 w 12192108"/>
              <a:gd name="connsiteY6" fmla="*/ 5803900 h 5803900"/>
              <a:gd name="connsiteX7" fmla="*/ 108 w 12192108"/>
              <a:gd name="connsiteY7" fmla="*/ 5803900 h 5803900"/>
              <a:gd name="connsiteX8" fmla="*/ 108 w 12192108"/>
              <a:gd name="connsiteY8" fmla="*/ 0 h 5803900"/>
              <a:gd name="connsiteX0" fmla="*/ 108 w 12192108"/>
              <a:gd name="connsiteY0" fmla="*/ 5209 h 5809109"/>
              <a:gd name="connsiteX1" fmla="*/ 10801757 w 12192108"/>
              <a:gd name="connsiteY1" fmla="*/ 958 h 5809109"/>
              <a:gd name="connsiteX2" fmla="*/ 10945537 w 12192108"/>
              <a:gd name="connsiteY2" fmla="*/ 444144 h 5809109"/>
              <a:gd name="connsiteX3" fmla="*/ 11800633 w 12192108"/>
              <a:gd name="connsiteY3" fmla="*/ 190310 h 5809109"/>
              <a:gd name="connsiteX4" fmla="*/ 11740019 w 12192108"/>
              <a:gd name="connsiteY4" fmla="*/ 6525 h 5809109"/>
              <a:gd name="connsiteX5" fmla="*/ 12192108 w 12192108"/>
              <a:gd name="connsiteY5" fmla="*/ 5209 h 5809109"/>
              <a:gd name="connsiteX6" fmla="*/ 12192108 w 12192108"/>
              <a:gd name="connsiteY6" fmla="*/ 5809109 h 5809109"/>
              <a:gd name="connsiteX7" fmla="*/ 108 w 12192108"/>
              <a:gd name="connsiteY7" fmla="*/ 5809109 h 5809109"/>
              <a:gd name="connsiteX8" fmla="*/ 108 w 12192108"/>
              <a:gd name="connsiteY8" fmla="*/ 5209 h 5809109"/>
              <a:gd name="connsiteX0" fmla="*/ 108 w 12192108"/>
              <a:gd name="connsiteY0" fmla="*/ 5209 h 5809109"/>
              <a:gd name="connsiteX1" fmla="*/ 10801757 w 12192108"/>
              <a:gd name="connsiteY1" fmla="*/ 958 h 5809109"/>
              <a:gd name="connsiteX2" fmla="*/ 10932837 w 12192108"/>
              <a:gd name="connsiteY2" fmla="*/ 444144 h 5809109"/>
              <a:gd name="connsiteX3" fmla="*/ 11800633 w 12192108"/>
              <a:gd name="connsiteY3" fmla="*/ 190310 h 5809109"/>
              <a:gd name="connsiteX4" fmla="*/ 11740019 w 12192108"/>
              <a:gd name="connsiteY4" fmla="*/ 6525 h 5809109"/>
              <a:gd name="connsiteX5" fmla="*/ 12192108 w 12192108"/>
              <a:gd name="connsiteY5" fmla="*/ 5209 h 5809109"/>
              <a:gd name="connsiteX6" fmla="*/ 12192108 w 12192108"/>
              <a:gd name="connsiteY6" fmla="*/ 5809109 h 5809109"/>
              <a:gd name="connsiteX7" fmla="*/ 108 w 12192108"/>
              <a:gd name="connsiteY7" fmla="*/ 5809109 h 5809109"/>
              <a:gd name="connsiteX8" fmla="*/ 108 w 12192108"/>
              <a:gd name="connsiteY8" fmla="*/ 5209 h 5809109"/>
              <a:gd name="connsiteX0" fmla="*/ 108 w 12192108"/>
              <a:gd name="connsiteY0" fmla="*/ 5209 h 5809109"/>
              <a:gd name="connsiteX1" fmla="*/ 10808107 w 12192108"/>
              <a:gd name="connsiteY1" fmla="*/ 958 h 5809109"/>
              <a:gd name="connsiteX2" fmla="*/ 10932837 w 12192108"/>
              <a:gd name="connsiteY2" fmla="*/ 444144 h 5809109"/>
              <a:gd name="connsiteX3" fmla="*/ 11800633 w 12192108"/>
              <a:gd name="connsiteY3" fmla="*/ 190310 h 5809109"/>
              <a:gd name="connsiteX4" fmla="*/ 11740019 w 12192108"/>
              <a:gd name="connsiteY4" fmla="*/ 6525 h 5809109"/>
              <a:gd name="connsiteX5" fmla="*/ 12192108 w 12192108"/>
              <a:gd name="connsiteY5" fmla="*/ 5209 h 5809109"/>
              <a:gd name="connsiteX6" fmla="*/ 12192108 w 12192108"/>
              <a:gd name="connsiteY6" fmla="*/ 5809109 h 5809109"/>
              <a:gd name="connsiteX7" fmla="*/ 108 w 12192108"/>
              <a:gd name="connsiteY7" fmla="*/ 5809109 h 5809109"/>
              <a:gd name="connsiteX8" fmla="*/ 108 w 12192108"/>
              <a:gd name="connsiteY8" fmla="*/ 5209 h 5809109"/>
              <a:gd name="connsiteX0" fmla="*/ 108 w 12192108"/>
              <a:gd name="connsiteY0" fmla="*/ 4494 h 5808394"/>
              <a:gd name="connsiteX1" fmla="*/ 10808107 w 12192108"/>
              <a:gd name="connsiteY1" fmla="*/ 243 h 5808394"/>
              <a:gd name="connsiteX2" fmla="*/ 10932837 w 12192108"/>
              <a:gd name="connsiteY2" fmla="*/ 443429 h 5808394"/>
              <a:gd name="connsiteX3" fmla="*/ 11800633 w 12192108"/>
              <a:gd name="connsiteY3" fmla="*/ 189595 h 5808394"/>
              <a:gd name="connsiteX4" fmla="*/ 11740019 w 12192108"/>
              <a:gd name="connsiteY4" fmla="*/ 5810 h 5808394"/>
              <a:gd name="connsiteX5" fmla="*/ 12192108 w 12192108"/>
              <a:gd name="connsiteY5" fmla="*/ 4494 h 5808394"/>
              <a:gd name="connsiteX6" fmla="*/ 12192108 w 12192108"/>
              <a:gd name="connsiteY6" fmla="*/ 5808394 h 5808394"/>
              <a:gd name="connsiteX7" fmla="*/ 108 w 12192108"/>
              <a:gd name="connsiteY7" fmla="*/ 5808394 h 5808394"/>
              <a:gd name="connsiteX8" fmla="*/ 108 w 12192108"/>
              <a:gd name="connsiteY8" fmla="*/ 4494 h 5808394"/>
              <a:gd name="connsiteX0" fmla="*/ 108 w 12192108"/>
              <a:gd name="connsiteY0" fmla="*/ 4251 h 5808151"/>
              <a:gd name="connsiteX1" fmla="*/ 10808107 w 12192108"/>
              <a:gd name="connsiteY1" fmla="*/ 0 h 5808151"/>
              <a:gd name="connsiteX2" fmla="*/ 10932837 w 12192108"/>
              <a:gd name="connsiteY2" fmla="*/ 443186 h 5808151"/>
              <a:gd name="connsiteX3" fmla="*/ 11800633 w 12192108"/>
              <a:gd name="connsiteY3" fmla="*/ 189352 h 5808151"/>
              <a:gd name="connsiteX4" fmla="*/ 11740019 w 12192108"/>
              <a:gd name="connsiteY4" fmla="*/ 5567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08 w 12192108"/>
              <a:gd name="connsiteY0" fmla="*/ 4251 h 5808151"/>
              <a:gd name="connsiteX1" fmla="*/ 10808107 w 12192108"/>
              <a:gd name="connsiteY1" fmla="*/ 0 h 5808151"/>
              <a:gd name="connsiteX2" fmla="*/ 10932837 w 12192108"/>
              <a:gd name="connsiteY2" fmla="*/ 443186 h 5808151"/>
              <a:gd name="connsiteX3" fmla="*/ 11800633 w 12192108"/>
              <a:gd name="connsiteY3" fmla="*/ 189352 h 5808151"/>
              <a:gd name="connsiteX4" fmla="*/ 11740019 w 12192108"/>
              <a:gd name="connsiteY4" fmla="*/ 5567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08 w 12192108"/>
              <a:gd name="connsiteY0" fmla="*/ 4251 h 5808151"/>
              <a:gd name="connsiteX1" fmla="*/ 10808107 w 12192108"/>
              <a:gd name="connsiteY1" fmla="*/ 0 h 5808151"/>
              <a:gd name="connsiteX2" fmla="*/ 10932837 w 12192108"/>
              <a:gd name="connsiteY2" fmla="*/ 443186 h 5808151"/>
              <a:gd name="connsiteX3" fmla="*/ 11800633 w 12192108"/>
              <a:gd name="connsiteY3" fmla="*/ 189352 h 5808151"/>
              <a:gd name="connsiteX4" fmla="*/ 11740019 w 12192108"/>
              <a:gd name="connsiteY4" fmla="*/ 2392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08 w 12192108"/>
              <a:gd name="connsiteY0" fmla="*/ 4251 h 5808151"/>
              <a:gd name="connsiteX1" fmla="*/ 10808107 w 12192108"/>
              <a:gd name="connsiteY1" fmla="*/ 0 h 5808151"/>
              <a:gd name="connsiteX2" fmla="*/ 10732812 w 12192108"/>
              <a:gd name="connsiteY2" fmla="*/ 738461 h 5808151"/>
              <a:gd name="connsiteX3" fmla="*/ 11800633 w 12192108"/>
              <a:gd name="connsiteY3" fmla="*/ 189352 h 5808151"/>
              <a:gd name="connsiteX4" fmla="*/ 11740019 w 12192108"/>
              <a:gd name="connsiteY4" fmla="*/ 2392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11 w 12192111"/>
              <a:gd name="connsiteY0" fmla="*/ 2076 h 5805976"/>
              <a:gd name="connsiteX1" fmla="*/ 10468385 w 12192111"/>
              <a:gd name="connsiteY1" fmla="*/ 1000 h 5805976"/>
              <a:gd name="connsiteX2" fmla="*/ 10732815 w 12192111"/>
              <a:gd name="connsiteY2" fmla="*/ 736286 h 5805976"/>
              <a:gd name="connsiteX3" fmla="*/ 11800636 w 12192111"/>
              <a:gd name="connsiteY3" fmla="*/ 187177 h 5805976"/>
              <a:gd name="connsiteX4" fmla="*/ 11740022 w 12192111"/>
              <a:gd name="connsiteY4" fmla="*/ 217 h 5805976"/>
              <a:gd name="connsiteX5" fmla="*/ 12192111 w 12192111"/>
              <a:gd name="connsiteY5" fmla="*/ 2076 h 5805976"/>
              <a:gd name="connsiteX6" fmla="*/ 12192111 w 12192111"/>
              <a:gd name="connsiteY6" fmla="*/ 5805976 h 5805976"/>
              <a:gd name="connsiteX7" fmla="*/ 111 w 12192111"/>
              <a:gd name="connsiteY7" fmla="*/ 5805976 h 5805976"/>
              <a:gd name="connsiteX8" fmla="*/ 111 w 12192111"/>
              <a:gd name="connsiteY8" fmla="*/ 2076 h 5805976"/>
              <a:gd name="connsiteX0" fmla="*/ 111 w 12192111"/>
              <a:gd name="connsiteY0" fmla="*/ 1930 h 5805830"/>
              <a:gd name="connsiteX1" fmla="*/ 10468385 w 12192111"/>
              <a:gd name="connsiteY1" fmla="*/ 854 h 5805830"/>
              <a:gd name="connsiteX2" fmla="*/ 10732815 w 12192111"/>
              <a:gd name="connsiteY2" fmla="*/ 736140 h 5805830"/>
              <a:gd name="connsiteX3" fmla="*/ 11657761 w 12192111"/>
              <a:gd name="connsiteY3" fmla="*/ 599781 h 5805830"/>
              <a:gd name="connsiteX4" fmla="*/ 11740022 w 12192111"/>
              <a:gd name="connsiteY4" fmla="*/ 71 h 5805830"/>
              <a:gd name="connsiteX5" fmla="*/ 12192111 w 12192111"/>
              <a:gd name="connsiteY5" fmla="*/ 1930 h 5805830"/>
              <a:gd name="connsiteX6" fmla="*/ 12192111 w 12192111"/>
              <a:gd name="connsiteY6" fmla="*/ 5805830 h 5805830"/>
              <a:gd name="connsiteX7" fmla="*/ 111 w 12192111"/>
              <a:gd name="connsiteY7" fmla="*/ 5805830 h 5805830"/>
              <a:gd name="connsiteX8" fmla="*/ 111 w 12192111"/>
              <a:gd name="connsiteY8" fmla="*/ 1930 h 5805830"/>
              <a:gd name="connsiteX0" fmla="*/ 111 w 12192111"/>
              <a:gd name="connsiteY0" fmla="*/ 1954 h 5805854"/>
              <a:gd name="connsiteX1" fmla="*/ 10468385 w 12192111"/>
              <a:gd name="connsiteY1" fmla="*/ 878 h 5805854"/>
              <a:gd name="connsiteX2" fmla="*/ 10732815 w 12192111"/>
              <a:gd name="connsiteY2" fmla="*/ 736164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1 w 12192111"/>
              <a:gd name="connsiteY0" fmla="*/ 1954 h 5805854"/>
              <a:gd name="connsiteX1" fmla="*/ 10468385 w 12192111"/>
              <a:gd name="connsiteY1" fmla="*/ 878 h 5805854"/>
              <a:gd name="connsiteX2" fmla="*/ 10678840 w 12192111"/>
              <a:gd name="connsiteY2" fmla="*/ 745689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1 w 12192111"/>
              <a:gd name="connsiteY0" fmla="*/ 1954 h 5805854"/>
              <a:gd name="connsiteX1" fmla="*/ 10468385 w 12192111"/>
              <a:gd name="connsiteY1" fmla="*/ 878 h 5805854"/>
              <a:gd name="connsiteX2" fmla="*/ 10558190 w 12192111"/>
              <a:gd name="connsiteY2" fmla="*/ 837764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1 w 12192111"/>
              <a:gd name="connsiteY0" fmla="*/ 1954 h 5805854"/>
              <a:gd name="connsiteX1" fmla="*/ 10468385 w 12192111"/>
              <a:gd name="connsiteY1" fmla="*/ 878 h 5805854"/>
              <a:gd name="connsiteX2" fmla="*/ 10672490 w 12192111"/>
              <a:gd name="connsiteY2" fmla="*/ 742514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2 w 12192112"/>
              <a:gd name="connsiteY0" fmla="*/ 1954 h 5805854"/>
              <a:gd name="connsiteX1" fmla="*/ 10369961 w 12192112"/>
              <a:gd name="connsiteY1" fmla="*/ 150103 h 5805854"/>
              <a:gd name="connsiteX2" fmla="*/ 10672491 w 12192112"/>
              <a:gd name="connsiteY2" fmla="*/ 742514 h 5805854"/>
              <a:gd name="connsiteX3" fmla="*/ 11746662 w 12192112"/>
              <a:gd name="connsiteY3" fmla="*/ 441055 h 5805854"/>
              <a:gd name="connsiteX4" fmla="*/ 11740023 w 12192112"/>
              <a:gd name="connsiteY4" fmla="*/ 95 h 5805854"/>
              <a:gd name="connsiteX5" fmla="*/ 12192112 w 12192112"/>
              <a:gd name="connsiteY5" fmla="*/ 1954 h 5805854"/>
              <a:gd name="connsiteX6" fmla="*/ 12192112 w 12192112"/>
              <a:gd name="connsiteY6" fmla="*/ 5805854 h 5805854"/>
              <a:gd name="connsiteX7" fmla="*/ 112 w 12192112"/>
              <a:gd name="connsiteY7" fmla="*/ 5805854 h 5805854"/>
              <a:gd name="connsiteX8" fmla="*/ 112 w 12192112"/>
              <a:gd name="connsiteY8" fmla="*/ 1954 h 5805854"/>
              <a:gd name="connsiteX0" fmla="*/ 112 w 12192112"/>
              <a:gd name="connsiteY0" fmla="*/ 1954 h 5805854"/>
              <a:gd name="connsiteX1" fmla="*/ 10519186 w 12192112"/>
              <a:gd name="connsiteY1" fmla="*/ 207253 h 5805854"/>
              <a:gd name="connsiteX2" fmla="*/ 10672491 w 12192112"/>
              <a:gd name="connsiteY2" fmla="*/ 742514 h 5805854"/>
              <a:gd name="connsiteX3" fmla="*/ 11746662 w 12192112"/>
              <a:gd name="connsiteY3" fmla="*/ 441055 h 5805854"/>
              <a:gd name="connsiteX4" fmla="*/ 11740023 w 12192112"/>
              <a:gd name="connsiteY4" fmla="*/ 95 h 5805854"/>
              <a:gd name="connsiteX5" fmla="*/ 12192112 w 12192112"/>
              <a:gd name="connsiteY5" fmla="*/ 1954 h 5805854"/>
              <a:gd name="connsiteX6" fmla="*/ 12192112 w 12192112"/>
              <a:gd name="connsiteY6" fmla="*/ 5805854 h 5805854"/>
              <a:gd name="connsiteX7" fmla="*/ 112 w 12192112"/>
              <a:gd name="connsiteY7" fmla="*/ 5805854 h 5805854"/>
              <a:gd name="connsiteX8" fmla="*/ 112 w 12192112"/>
              <a:gd name="connsiteY8" fmla="*/ 1954 h 5805854"/>
              <a:gd name="connsiteX0" fmla="*/ 112 w 12192112"/>
              <a:gd name="connsiteY0" fmla="*/ 0 h 5803900"/>
              <a:gd name="connsiteX1" fmla="*/ 10519186 w 12192112"/>
              <a:gd name="connsiteY1" fmla="*/ 205299 h 5803900"/>
              <a:gd name="connsiteX2" fmla="*/ 10672491 w 12192112"/>
              <a:gd name="connsiteY2" fmla="*/ 740560 h 5803900"/>
              <a:gd name="connsiteX3" fmla="*/ 11746662 w 12192112"/>
              <a:gd name="connsiteY3" fmla="*/ 439101 h 5803900"/>
              <a:gd name="connsiteX4" fmla="*/ 11651123 w 12192112"/>
              <a:gd name="connsiteY4" fmla="*/ 210866 h 5803900"/>
              <a:gd name="connsiteX5" fmla="*/ 12192112 w 12192112"/>
              <a:gd name="connsiteY5" fmla="*/ 0 h 5803900"/>
              <a:gd name="connsiteX6" fmla="*/ 12192112 w 12192112"/>
              <a:gd name="connsiteY6" fmla="*/ 5803900 h 5803900"/>
              <a:gd name="connsiteX7" fmla="*/ 112 w 12192112"/>
              <a:gd name="connsiteY7" fmla="*/ 5803900 h 5803900"/>
              <a:gd name="connsiteX8" fmla="*/ 112 w 12192112"/>
              <a:gd name="connsiteY8" fmla="*/ 0 h 5803900"/>
              <a:gd name="connsiteX0" fmla="*/ 112 w 12192112"/>
              <a:gd name="connsiteY0" fmla="*/ 0 h 5803900"/>
              <a:gd name="connsiteX1" fmla="*/ 10519186 w 12192112"/>
              <a:gd name="connsiteY1" fmla="*/ 205299 h 5803900"/>
              <a:gd name="connsiteX2" fmla="*/ 10672491 w 12192112"/>
              <a:gd name="connsiteY2" fmla="*/ 740560 h 5803900"/>
              <a:gd name="connsiteX3" fmla="*/ 11730787 w 12192112"/>
              <a:gd name="connsiteY3" fmla="*/ 439101 h 5803900"/>
              <a:gd name="connsiteX4" fmla="*/ 11651123 w 12192112"/>
              <a:gd name="connsiteY4" fmla="*/ 210866 h 5803900"/>
              <a:gd name="connsiteX5" fmla="*/ 12192112 w 12192112"/>
              <a:gd name="connsiteY5" fmla="*/ 0 h 5803900"/>
              <a:gd name="connsiteX6" fmla="*/ 12192112 w 12192112"/>
              <a:gd name="connsiteY6" fmla="*/ 5803900 h 5803900"/>
              <a:gd name="connsiteX7" fmla="*/ 112 w 12192112"/>
              <a:gd name="connsiteY7" fmla="*/ 5803900 h 5803900"/>
              <a:gd name="connsiteX8" fmla="*/ 112 w 12192112"/>
              <a:gd name="connsiteY8" fmla="*/ 0 h 5803900"/>
              <a:gd name="connsiteX0" fmla="*/ 112 w 12192112"/>
              <a:gd name="connsiteY0" fmla="*/ 0 h 5803900"/>
              <a:gd name="connsiteX1" fmla="*/ 10519186 w 12192112"/>
              <a:gd name="connsiteY1" fmla="*/ 205299 h 5803900"/>
              <a:gd name="connsiteX2" fmla="*/ 10672491 w 12192112"/>
              <a:gd name="connsiteY2" fmla="*/ 740560 h 5803900"/>
              <a:gd name="connsiteX3" fmla="*/ 11727612 w 12192112"/>
              <a:gd name="connsiteY3" fmla="*/ 442276 h 5803900"/>
              <a:gd name="connsiteX4" fmla="*/ 11651123 w 12192112"/>
              <a:gd name="connsiteY4" fmla="*/ 210866 h 5803900"/>
              <a:gd name="connsiteX5" fmla="*/ 12192112 w 12192112"/>
              <a:gd name="connsiteY5" fmla="*/ 0 h 5803900"/>
              <a:gd name="connsiteX6" fmla="*/ 12192112 w 12192112"/>
              <a:gd name="connsiteY6" fmla="*/ 5803900 h 5803900"/>
              <a:gd name="connsiteX7" fmla="*/ 112 w 12192112"/>
              <a:gd name="connsiteY7" fmla="*/ 5803900 h 5803900"/>
              <a:gd name="connsiteX8" fmla="*/ 112 w 12192112"/>
              <a:gd name="connsiteY8" fmla="*/ 0 h 5803900"/>
              <a:gd name="connsiteX0" fmla="*/ 112 w 12223862"/>
              <a:gd name="connsiteY0" fmla="*/ 0 h 5803900"/>
              <a:gd name="connsiteX1" fmla="*/ 10519186 w 12223862"/>
              <a:gd name="connsiteY1" fmla="*/ 205299 h 5803900"/>
              <a:gd name="connsiteX2" fmla="*/ 10672491 w 12223862"/>
              <a:gd name="connsiteY2" fmla="*/ 740560 h 5803900"/>
              <a:gd name="connsiteX3" fmla="*/ 11727612 w 12223862"/>
              <a:gd name="connsiteY3" fmla="*/ 442276 h 5803900"/>
              <a:gd name="connsiteX4" fmla="*/ 11651123 w 12223862"/>
              <a:gd name="connsiteY4" fmla="*/ 210866 h 5803900"/>
              <a:gd name="connsiteX5" fmla="*/ 12223862 w 12223862"/>
              <a:gd name="connsiteY5" fmla="*/ 212725 h 5803900"/>
              <a:gd name="connsiteX6" fmla="*/ 12192112 w 12223862"/>
              <a:gd name="connsiteY6" fmla="*/ 5803900 h 5803900"/>
              <a:gd name="connsiteX7" fmla="*/ 112 w 12223862"/>
              <a:gd name="connsiteY7" fmla="*/ 5803900 h 5803900"/>
              <a:gd name="connsiteX8" fmla="*/ 112 w 12223862"/>
              <a:gd name="connsiteY8" fmla="*/ 0 h 5803900"/>
              <a:gd name="connsiteX0" fmla="*/ 112 w 12223862"/>
              <a:gd name="connsiteY0" fmla="*/ 0 h 5803900"/>
              <a:gd name="connsiteX1" fmla="*/ 10519186 w 12223862"/>
              <a:gd name="connsiteY1" fmla="*/ 205299 h 5803900"/>
              <a:gd name="connsiteX2" fmla="*/ 10672491 w 12223862"/>
              <a:gd name="connsiteY2" fmla="*/ 740560 h 5803900"/>
              <a:gd name="connsiteX3" fmla="*/ 11727612 w 12223862"/>
              <a:gd name="connsiteY3" fmla="*/ 442276 h 5803900"/>
              <a:gd name="connsiteX4" fmla="*/ 11651123 w 12223862"/>
              <a:gd name="connsiteY4" fmla="*/ 210866 h 5803900"/>
              <a:gd name="connsiteX5" fmla="*/ 12223862 w 12223862"/>
              <a:gd name="connsiteY5" fmla="*/ 212725 h 5803900"/>
              <a:gd name="connsiteX6" fmla="*/ 11936931 w 12223862"/>
              <a:gd name="connsiteY6" fmla="*/ 5364421 h 5803900"/>
              <a:gd name="connsiteX7" fmla="*/ 112 w 12223862"/>
              <a:gd name="connsiteY7" fmla="*/ 5803900 h 5803900"/>
              <a:gd name="connsiteX8" fmla="*/ 112 w 12223862"/>
              <a:gd name="connsiteY8" fmla="*/ 0 h 5803900"/>
              <a:gd name="connsiteX0" fmla="*/ 112 w 12223862"/>
              <a:gd name="connsiteY0" fmla="*/ 0 h 5818077"/>
              <a:gd name="connsiteX1" fmla="*/ 10519186 w 12223862"/>
              <a:gd name="connsiteY1" fmla="*/ 205299 h 5818077"/>
              <a:gd name="connsiteX2" fmla="*/ 10672491 w 12223862"/>
              <a:gd name="connsiteY2" fmla="*/ 740560 h 5818077"/>
              <a:gd name="connsiteX3" fmla="*/ 11727612 w 12223862"/>
              <a:gd name="connsiteY3" fmla="*/ 442276 h 5818077"/>
              <a:gd name="connsiteX4" fmla="*/ 11651123 w 12223862"/>
              <a:gd name="connsiteY4" fmla="*/ 210866 h 5818077"/>
              <a:gd name="connsiteX5" fmla="*/ 12223862 w 12223862"/>
              <a:gd name="connsiteY5" fmla="*/ 212725 h 5818077"/>
              <a:gd name="connsiteX6" fmla="*/ 12199201 w 12223862"/>
              <a:gd name="connsiteY6" fmla="*/ 5818077 h 5818077"/>
              <a:gd name="connsiteX7" fmla="*/ 112 w 12223862"/>
              <a:gd name="connsiteY7" fmla="*/ 5803900 h 5818077"/>
              <a:gd name="connsiteX8" fmla="*/ 112 w 12223862"/>
              <a:gd name="connsiteY8" fmla="*/ 0 h 5818077"/>
              <a:gd name="connsiteX0" fmla="*/ 111 w 12245126"/>
              <a:gd name="connsiteY0" fmla="*/ 255446 h 5612778"/>
              <a:gd name="connsiteX1" fmla="*/ 10540450 w 12245126"/>
              <a:gd name="connsiteY1" fmla="*/ 0 h 5612778"/>
              <a:gd name="connsiteX2" fmla="*/ 10693755 w 12245126"/>
              <a:gd name="connsiteY2" fmla="*/ 535261 h 5612778"/>
              <a:gd name="connsiteX3" fmla="*/ 11748876 w 12245126"/>
              <a:gd name="connsiteY3" fmla="*/ 236977 h 5612778"/>
              <a:gd name="connsiteX4" fmla="*/ 11672387 w 12245126"/>
              <a:gd name="connsiteY4" fmla="*/ 5567 h 5612778"/>
              <a:gd name="connsiteX5" fmla="*/ 12245126 w 12245126"/>
              <a:gd name="connsiteY5" fmla="*/ 7426 h 5612778"/>
              <a:gd name="connsiteX6" fmla="*/ 12220465 w 12245126"/>
              <a:gd name="connsiteY6" fmla="*/ 5612778 h 5612778"/>
              <a:gd name="connsiteX7" fmla="*/ 21376 w 12245126"/>
              <a:gd name="connsiteY7" fmla="*/ 5598601 h 5612778"/>
              <a:gd name="connsiteX8" fmla="*/ 111 w 12245126"/>
              <a:gd name="connsiteY8" fmla="*/ 255446 h 5612778"/>
              <a:gd name="connsiteX0" fmla="*/ 8556 w 12225218"/>
              <a:gd name="connsiteY0" fmla="*/ 265 h 5612778"/>
              <a:gd name="connsiteX1" fmla="*/ 10520542 w 12225218"/>
              <a:gd name="connsiteY1" fmla="*/ 0 h 5612778"/>
              <a:gd name="connsiteX2" fmla="*/ 10673847 w 12225218"/>
              <a:gd name="connsiteY2" fmla="*/ 535261 h 5612778"/>
              <a:gd name="connsiteX3" fmla="*/ 11728968 w 12225218"/>
              <a:gd name="connsiteY3" fmla="*/ 236977 h 5612778"/>
              <a:gd name="connsiteX4" fmla="*/ 11652479 w 12225218"/>
              <a:gd name="connsiteY4" fmla="*/ 5567 h 5612778"/>
              <a:gd name="connsiteX5" fmla="*/ 12225218 w 12225218"/>
              <a:gd name="connsiteY5" fmla="*/ 7426 h 5612778"/>
              <a:gd name="connsiteX6" fmla="*/ 12200557 w 12225218"/>
              <a:gd name="connsiteY6" fmla="*/ 5612778 h 5612778"/>
              <a:gd name="connsiteX7" fmla="*/ 1468 w 12225218"/>
              <a:gd name="connsiteY7" fmla="*/ 5598601 h 5612778"/>
              <a:gd name="connsiteX8" fmla="*/ 8556 w 12225218"/>
              <a:gd name="connsiteY8" fmla="*/ 265 h 5612778"/>
              <a:gd name="connsiteX0" fmla="*/ 8556 w 12225218"/>
              <a:gd name="connsiteY0" fmla="*/ 265 h 5612778"/>
              <a:gd name="connsiteX1" fmla="*/ 10520542 w 12225218"/>
              <a:gd name="connsiteY1" fmla="*/ 0 h 5612778"/>
              <a:gd name="connsiteX2" fmla="*/ 10689722 w 12225218"/>
              <a:gd name="connsiteY2" fmla="*/ 547961 h 5612778"/>
              <a:gd name="connsiteX3" fmla="*/ 11728968 w 12225218"/>
              <a:gd name="connsiteY3" fmla="*/ 236977 h 5612778"/>
              <a:gd name="connsiteX4" fmla="*/ 11652479 w 12225218"/>
              <a:gd name="connsiteY4" fmla="*/ 5567 h 5612778"/>
              <a:gd name="connsiteX5" fmla="*/ 12225218 w 12225218"/>
              <a:gd name="connsiteY5" fmla="*/ 7426 h 5612778"/>
              <a:gd name="connsiteX6" fmla="*/ 12200557 w 12225218"/>
              <a:gd name="connsiteY6" fmla="*/ 5612778 h 5612778"/>
              <a:gd name="connsiteX7" fmla="*/ 1468 w 12225218"/>
              <a:gd name="connsiteY7" fmla="*/ 5598601 h 5612778"/>
              <a:gd name="connsiteX8" fmla="*/ 8556 w 12225218"/>
              <a:gd name="connsiteY8" fmla="*/ 265 h 5612778"/>
              <a:gd name="connsiteX0" fmla="*/ 8556 w 12225218"/>
              <a:gd name="connsiteY0" fmla="*/ 0 h 5612513"/>
              <a:gd name="connsiteX1" fmla="*/ 10530067 w 12225218"/>
              <a:gd name="connsiteY1" fmla="*/ 2910 h 5612513"/>
              <a:gd name="connsiteX2" fmla="*/ 10689722 w 12225218"/>
              <a:gd name="connsiteY2" fmla="*/ 547696 h 5612513"/>
              <a:gd name="connsiteX3" fmla="*/ 11728968 w 12225218"/>
              <a:gd name="connsiteY3" fmla="*/ 236712 h 5612513"/>
              <a:gd name="connsiteX4" fmla="*/ 116524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0 h 5612513"/>
              <a:gd name="connsiteX1" fmla="*/ 10530067 w 12225218"/>
              <a:gd name="connsiteY1" fmla="*/ 2910 h 5612513"/>
              <a:gd name="connsiteX2" fmla="*/ 10689722 w 12225218"/>
              <a:gd name="connsiteY2" fmla="*/ 547696 h 5612513"/>
              <a:gd name="connsiteX3" fmla="*/ 11741668 w 12225218"/>
              <a:gd name="connsiteY3" fmla="*/ 249412 h 5612513"/>
              <a:gd name="connsiteX4" fmla="*/ 116524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0 h 5612513"/>
              <a:gd name="connsiteX1" fmla="*/ 10530067 w 12225218"/>
              <a:gd name="connsiteY1" fmla="*/ 2910 h 5612513"/>
              <a:gd name="connsiteX2" fmla="*/ 10689722 w 12225218"/>
              <a:gd name="connsiteY2" fmla="*/ 547696 h 5612513"/>
              <a:gd name="connsiteX3" fmla="*/ 11741668 w 12225218"/>
              <a:gd name="connsiteY3" fmla="*/ 249412 h 5612513"/>
              <a:gd name="connsiteX4" fmla="*/ 116651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0 h 5612513"/>
              <a:gd name="connsiteX1" fmla="*/ 10530067 w 12225218"/>
              <a:gd name="connsiteY1" fmla="*/ 2910 h 5612513"/>
              <a:gd name="connsiteX2" fmla="*/ 10725722 w 12225218"/>
              <a:gd name="connsiteY2" fmla="*/ 536896 h 5612513"/>
              <a:gd name="connsiteX3" fmla="*/ 11741668 w 12225218"/>
              <a:gd name="connsiteY3" fmla="*/ 249412 h 5612513"/>
              <a:gd name="connsiteX4" fmla="*/ 116651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4290 h 5616803"/>
              <a:gd name="connsiteX1" fmla="*/ 10562467 w 12225218"/>
              <a:gd name="connsiteY1" fmla="*/ 0 h 5616803"/>
              <a:gd name="connsiteX2" fmla="*/ 10725722 w 12225218"/>
              <a:gd name="connsiteY2" fmla="*/ 541186 h 5616803"/>
              <a:gd name="connsiteX3" fmla="*/ 11741668 w 12225218"/>
              <a:gd name="connsiteY3" fmla="*/ 253702 h 5616803"/>
              <a:gd name="connsiteX4" fmla="*/ 116651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77668 w 12225218"/>
              <a:gd name="connsiteY3" fmla="*/ 246502 h 5616803"/>
              <a:gd name="connsiteX4" fmla="*/ 116651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77668 w 12225218"/>
              <a:gd name="connsiteY3" fmla="*/ 246502 h 5616803"/>
              <a:gd name="connsiteX4" fmla="*/ 11701179 w 12225218"/>
              <a:gd name="connsiteY4" fmla="*/ 59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77668 w 12225218"/>
              <a:gd name="connsiteY3" fmla="*/ 246502 h 5616803"/>
              <a:gd name="connsiteX4" fmla="*/ 116975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63268 w 12225218"/>
              <a:gd name="connsiteY3" fmla="*/ 246502 h 5616803"/>
              <a:gd name="connsiteX4" fmla="*/ 116975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50418"/>
              <a:gd name="connsiteY0" fmla="*/ 4290 h 5616803"/>
              <a:gd name="connsiteX1" fmla="*/ 10562467 w 12250418"/>
              <a:gd name="connsiteY1" fmla="*/ 0 h 5616803"/>
              <a:gd name="connsiteX2" fmla="*/ 10725722 w 12250418"/>
              <a:gd name="connsiteY2" fmla="*/ 541186 h 5616803"/>
              <a:gd name="connsiteX3" fmla="*/ 11763268 w 12250418"/>
              <a:gd name="connsiteY3" fmla="*/ 246502 h 5616803"/>
              <a:gd name="connsiteX4" fmla="*/ 11697579 w 12250418"/>
              <a:gd name="connsiteY4" fmla="*/ 9592 h 5616803"/>
              <a:gd name="connsiteX5" fmla="*/ 12250418 w 12250418"/>
              <a:gd name="connsiteY5" fmla="*/ 4251 h 5616803"/>
              <a:gd name="connsiteX6" fmla="*/ 12200557 w 12250418"/>
              <a:gd name="connsiteY6" fmla="*/ 5616803 h 5616803"/>
              <a:gd name="connsiteX7" fmla="*/ 1468 w 12250418"/>
              <a:gd name="connsiteY7" fmla="*/ 5602626 h 5616803"/>
              <a:gd name="connsiteX8" fmla="*/ 8556 w 12250418"/>
              <a:gd name="connsiteY8" fmla="*/ 4290 h 5616803"/>
              <a:gd name="connsiteX0" fmla="*/ 8556 w 12250418"/>
              <a:gd name="connsiteY0" fmla="*/ 4290 h 5616803"/>
              <a:gd name="connsiteX1" fmla="*/ 10562467 w 12250418"/>
              <a:gd name="connsiteY1" fmla="*/ 0 h 5616803"/>
              <a:gd name="connsiteX2" fmla="*/ 10725722 w 12250418"/>
              <a:gd name="connsiteY2" fmla="*/ 541186 h 5616803"/>
              <a:gd name="connsiteX3" fmla="*/ 11763268 w 12250418"/>
              <a:gd name="connsiteY3" fmla="*/ 246502 h 5616803"/>
              <a:gd name="connsiteX4" fmla="*/ 11694404 w 12250418"/>
              <a:gd name="connsiteY4" fmla="*/ 6417 h 5616803"/>
              <a:gd name="connsiteX5" fmla="*/ 12250418 w 12250418"/>
              <a:gd name="connsiteY5" fmla="*/ 4251 h 5616803"/>
              <a:gd name="connsiteX6" fmla="*/ 12200557 w 12250418"/>
              <a:gd name="connsiteY6" fmla="*/ 5616803 h 5616803"/>
              <a:gd name="connsiteX7" fmla="*/ 1468 w 12250418"/>
              <a:gd name="connsiteY7" fmla="*/ 5602626 h 5616803"/>
              <a:gd name="connsiteX8" fmla="*/ 8556 w 12250418"/>
              <a:gd name="connsiteY8" fmla="*/ 4290 h 5616803"/>
              <a:gd name="connsiteX0" fmla="*/ 8556 w 12250418"/>
              <a:gd name="connsiteY0" fmla="*/ 4290 h 5616803"/>
              <a:gd name="connsiteX1" fmla="*/ 10562467 w 12250418"/>
              <a:gd name="connsiteY1" fmla="*/ 0 h 5616803"/>
              <a:gd name="connsiteX2" fmla="*/ 10725722 w 12250418"/>
              <a:gd name="connsiteY2" fmla="*/ 541186 h 5616803"/>
              <a:gd name="connsiteX3" fmla="*/ 11763268 w 12250418"/>
              <a:gd name="connsiteY3" fmla="*/ 246502 h 5616803"/>
              <a:gd name="connsiteX4" fmla="*/ 11694404 w 12250418"/>
              <a:gd name="connsiteY4" fmla="*/ 6417 h 5616803"/>
              <a:gd name="connsiteX5" fmla="*/ 12250418 w 12250418"/>
              <a:gd name="connsiteY5" fmla="*/ 4251 h 5616803"/>
              <a:gd name="connsiteX6" fmla="*/ 12200557 w 12250418"/>
              <a:gd name="connsiteY6" fmla="*/ 5616803 h 5616803"/>
              <a:gd name="connsiteX7" fmla="*/ 1468 w 12250418"/>
              <a:gd name="connsiteY7" fmla="*/ 5602626 h 5616803"/>
              <a:gd name="connsiteX8" fmla="*/ 8556 w 12250418"/>
              <a:gd name="connsiteY8" fmla="*/ 4290 h 5616803"/>
              <a:gd name="connsiteX0" fmla="*/ 8556 w 12250418"/>
              <a:gd name="connsiteY0" fmla="*/ 4290 h 5638575"/>
              <a:gd name="connsiteX1" fmla="*/ 10562467 w 12250418"/>
              <a:gd name="connsiteY1" fmla="*/ 0 h 5638575"/>
              <a:gd name="connsiteX2" fmla="*/ 10725722 w 12250418"/>
              <a:gd name="connsiteY2" fmla="*/ 541186 h 5638575"/>
              <a:gd name="connsiteX3" fmla="*/ 11763268 w 12250418"/>
              <a:gd name="connsiteY3" fmla="*/ 246502 h 5638575"/>
              <a:gd name="connsiteX4" fmla="*/ 11694404 w 12250418"/>
              <a:gd name="connsiteY4" fmla="*/ 6417 h 5638575"/>
              <a:gd name="connsiteX5" fmla="*/ 12250418 w 12250418"/>
              <a:gd name="connsiteY5" fmla="*/ 4251 h 5638575"/>
              <a:gd name="connsiteX6" fmla="*/ 12229586 w 12250418"/>
              <a:gd name="connsiteY6" fmla="*/ 5638575 h 5638575"/>
              <a:gd name="connsiteX7" fmla="*/ 1468 w 12250418"/>
              <a:gd name="connsiteY7" fmla="*/ 5602626 h 5638575"/>
              <a:gd name="connsiteX8" fmla="*/ 8556 w 12250418"/>
              <a:gd name="connsiteY8" fmla="*/ 4290 h 5638575"/>
              <a:gd name="connsiteX0" fmla="*/ 8556 w 12250418"/>
              <a:gd name="connsiteY0" fmla="*/ 1483 h 5635768"/>
              <a:gd name="connsiteX1" fmla="*/ 10568817 w 12250418"/>
              <a:gd name="connsiteY1" fmla="*/ 3543 h 5635768"/>
              <a:gd name="connsiteX2" fmla="*/ 10725722 w 12250418"/>
              <a:gd name="connsiteY2" fmla="*/ 538379 h 5635768"/>
              <a:gd name="connsiteX3" fmla="*/ 11763268 w 12250418"/>
              <a:gd name="connsiteY3" fmla="*/ 24369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1483 h 5635768"/>
              <a:gd name="connsiteX1" fmla="*/ 10568817 w 12250418"/>
              <a:gd name="connsiteY1" fmla="*/ 3543 h 5635768"/>
              <a:gd name="connsiteX2" fmla="*/ 10725722 w 12250418"/>
              <a:gd name="connsiteY2" fmla="*/ 538379 h 5635768"/>
              <a:gd name="connsiteX3" fmla="*/ 11763268 w 12250418"/>
              <a:gd name="connsiteY3" fmla="*/ 23734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1483 h 5635768"/>
              <a:gd name="connsiteX1" fmla="*/ 10568817 w 12250418"/>
              <a:gd name="connsiteY1" fmla="*/ 3543 h 5635768"/>
              <a:gd name="connsiteX2" fmla="*/ 10725722 w 12250418"/>
              <a:gd name="connsiteY2" fmla="*/ 538379 h 5635768"/>
              <a:gd name="connsiteX3" fmla="*/ 11763268 w 12250418"/>
              <a:gd name="connsiteY3" fmla="*/ 23734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1483 h 5635768"/>
              <a:gd name="connsiteX1" fmla="*/ 10581517 w 12250418"/>
              <a:gd name="connsiteY1" fmla="*/ 3543 h 5635768"/>
              <a:gd name="connsiteX2" fmla="*/ 10725722 w 12250418"/>
              <a:gd name="connsiteY2" fmla="*/ 538379 h 5635768"/>
              <a:gd name="connsiteX3" fmla="*/ 11763268 w 12250418"/>
              <a:gd name="connsiteY3" fmla="*/ 23734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6465 h 5640750"/>
              <a:gd name="connsiteX1" fmla="*/ 10581517 w 12250418"/>
              <a:gd name="connsiteY1" fmla="*/ 8525 h 5640750"/>
              <a:gd name="connsiteX2" fmla="*/ 10725722 w 12250418"/>
              <a:gd name="connsiteY2" fmla="*/ 543361 h 5640750"/>
              <a:gd name="connsiteX3" fmla="*/ 11763268 w 12250418"/>
              <a:gd name="connsiteY3" fmla="*/ 242327 h 5640750"/>
              <a:gd name="connsiteX4" fmla="*/ 11716629 w 12250418"/>
              <a:gd name="connsiteY4" fmla="*/ 2242 h 5640750"/>
              <a:gd name="connsiteX5" fmla="*/ 12250418 w 12250418"/>
              <a:gd name="connsiteY5" fmla="*/ 6426 h 5640750"/>
              <a:gd name="connsiteX6" fmla="*/ 12229586 w 12250418"/>
              <a:gd name="connsiteY6" fmla="*/ 5640750 h 5640750"/>
              <a:gd name="connsiteX7" fmla="*/ 1468 w 12250418"/>
              <a:gd name="connsiteY7" fmla="*/ 5604801 h 5640750"/>
              <a:gd name="connsiteX8" fmla="*/ 8556 w 12250418"/>
              <a:gd name="connsiteY8" fmla="*/ 6465 h 5640750"/>
              <a:gd name="connsiteX0" fmla="*/ 8556 w 12250418"/>
              <a:gd name="connsiteY0" fmla="*/ 6465 h 5640750"/>
              <a:gd name="connsiteX1" fmla="*/ 10581517 w 12250418"/>
              <a:gd name="connsiteY1" fmla="*/ 8525 h 5640750"/>
              <a:gd name="connsiteX2" fmla="*/ 10725722 w 12250418"/>
              <a:gd name="connsiteY2" fmla="*/ 543361 h 5640750"/>
              <a:gd name="connsiteX3" fmla="*/ 11782318 w 12250418"/>
              <a:gd name="connsiteY3" fmla="*/ 242327 h 5640750"/>
              <a:gd name="connsiteX4" fmla="*/ 11716629 w 12250418"/>
              <a:gd name="connsiteY4" fmla="*/ 2242 h 5640750"/>
              <a:gd name="connsiteX5" fmla="*/ 12250418 w 12250418"/>
              <a:gd name="connsiteY5" fmla="*/ 6426 h 5640750"/>
              <a:gd name="connsiteX6" fmla="*/ 12229586 w 12250418"/>
              <a:gd name="connsiteY6" fmla="*/ 5640750 h 5640750"/>
              <a:gd name="connsiteX7" fmla="*/ 1468 w 12250418"/>
              <a:gd name="connsiteY7" fmla="*/ 5604801 h 5640750"/>
              <a:gd name="connsiteX8" fmla="*/ 8556 w 12250418"/>
              <a:gd name="connsiteY8" fmla="*/ 6465 h 5640750"/>
              <a:gd name="connsiteX0" fmla="*/ 8556 w 12250418"/>
              <a:gd name="connsiteY0" fmla="*/ 6465 h 5640750"/>
              <a:gd name="connsiteX1" fmla="*/ 10581517 w 12250418"/>
              <a:gd name="connsiteY1" fmla="*/ 8525 h 5640750"/>
              <a:gd name="connsiteX2" fmla="*/ 10732072 w 12250418"/>
              <a:gd name="connsiteY2" fmla="*/ 537011 h 5640750"/>
              <a:gd name="connsiteX3" fmla="*/ 11782318 w 12250418"/>
              <a:gd name="connsiteY3" fmla="*/ 242327 h 5640750"/>
              <a:gd name="connsiteX4" fmla="*/ 11716629 w 12250418"/>
              <a:gd name="connsiteY4" fmla="*/ 2242 h 5640750"/>
              <a:gd name="connsiteX5" fmla="*/ 12250418 w 12250418"/>
              <a:gd name="connsiteY5" fmla="*/ 6426 h 5640750"/>
              <a:gd name="connsiteX6" fmla="*/ 12229586 w 12250418"/>
              <a:gd name="connsiteY6" fmla="*/ 5640750 h 5640750"/>
              <a:gd name="connsiteX7" fmla="*/ 1468 w 12250418"/>
              <a:gd name="connsiteY7" fmla="*/ 5604801 h 5640750"/>
              <a:gd name="connsiteX8" fmla="*/ 8556 w 12250418"/>
              <a:gd name="connsiteY8" fmla="*/ 6465 h 5640750"/>
              <a:gd name="connsiteX0" fmla="*/ 8556 w 12250418"/>
              <a:gd name="connsiteY0" fmla="*/ 7465 h 5641750"/>
              <a:gd name="connsiteX1" fmla="*/ 10578342 w 12250418"/>
              <a:gd name="connsiteY1" fmla="*/ 0 h 5641750"/>
              <a:gd name="connsiteX2" fmla="*/ 10732072 w 12250418"/>
              <a:gd name="connsiteY2" fmla="*/ 538011 h 5641750"/>
              <a:gd name="connsiteX3" fmla="*/ 11782318 w 12250418"/>
              <a:gd name="connsiteY3" fmla="*/ 243327 h 5641750"/>
              <a:gd name="connsiteX4" fmla="*/ 11716629 w 12250418"/>
              <a:gd name="connsiteY4" fmla="*/ 3242 h 5641750"/>
              <a:gd name="connsiteX5" fmla="*/ 12250418 w 12250418"/>
              <a:gd name="connsiteY5" fmla="*/ 7426 h 5641750"/>
              <a:gd name="connsiteX6" fmla="*/ 12229586 w 12250418"/>
              <a:gd name="connsiteY6" fmla="*/ 5641750 h 5641750"/>
              <a:gd name="connsiteX7" fmla="*/ 1468 w 12250418"/>
              <a:gd name="connsiteY7" fmla="*/ 5605801 h 5641750"/>
              <a:gd name="connsiteX8" fmla="*/ 8556 w 12250418"/>
              <a:gd name="connsiteY8" fmla="*/ 7465 h 5641750"/>
              <a:gd name="connsiteX0" fmla="*/ 36356 w 12249643"/>
              <a:gd name="connsiteY0" fmla="*/ 0 h 5646985"/>
              <a:gd name="connsiteX1" fmla="*/ 10577567 w 12249643"/>
              <a:gd name="connsiteY1" fmla="*/ 5235 h 5646985"/>
              <a:gd name="connsiteX2" fmla="*/ 10731297 w 12249643"/>
              <a:gd name="connsiteY2" fmla="*/ 543246 h 5646985"/>
              <a:gd name="connsiteX3" fmla="*/ 11781543 w 12249643"/>
              <a:gd name="connsiteY3" fmla="*/ 248562 h 5646985"/>
              <a:gd name="connsiteX4" fmla="*/ 11715854 w 12249643"/>
              <a:gd name="connsiteY4" fmla="*/ 8477 h 5646985"/>
              <a:gd name="connsiteX5" fmla="*/ 12249643 w 12249643"/>
              <a:gd name="connsiteY5" fmla="*/ 12661 h 5646985"/>
              <a:gd name="connsiteX6" fmla="*/ 12228811 w 12249643"/>
              <a:gd name="connsiteY6" fmla="*/ 5646985 h 5646985"/>
              <a:gd name="connsiteX7" fmla="*/ 693 w 12249643"/>
              <a:gd name="connsiteY7" fmla="*/ 5611036 h 5646985"/>
              <a:gd name="connsiteX8" fmla="*/ 36356 w 12249643"/>
              <a:gd name="connsiteY8" fmla="*/ 0 h 5646985"/>
              <a:gd name="connsiteX0" fmla="*/ 36356 w 12249643"/>
              <a:gd name="connsiteY0" fmla="*/ 0 h 5646985"/>
              <a:gd name="connsiteX1" fmla="*/ 10577567 w 12249643"/>
              <a:gd name="connsiteY1" fmla="*/ 5235 h 5646985"/>
              <a:gd name="connsiteX2" fmla="*/ 10731297 w 12249643"/>
              <a:gd name="connsiteY2" fmla="*/ 543246 h 5646985"/>
              <a:gd name="connsiteX3" fmla="*/ 11781543 w 12249643"/>
              <a:gd name="connsiteY3" fmla="*/ 248562 h 5646985"/>
              <a:gd name="connsiteX4" fmla="*/ 11715854 w 12249643"/>
              <a:gd name="connsiteY4" fmla="*/ 8477 h 5646985"/>
              <a:gd name="connsiteX5" fmla="*/ 12249643 w 12249643"/>
              <a:gd name="connsiteY5" fmla="*/ 12661 h 5646985"/>
              <a:gd name="connsiteX6" fmla="*/ 12228811 w 12249643"/>
              <a:gd name="connsiteY6" fmla="*/ 5646985 h 5646985"/>
              <a:gd name="connsiteX7" fmla="*/ 693 w 12249643"/>
              <a:gd name="connsiteY7" fmla="*/ 5611036 h 5646985"/>
              <a:gd name="connsiteX8" fmla="*/ 36356 w 12249643"/>
              <a:gd name="connsiteY8" fmla="*/ 0 h 5646985"/>
              <a:gd name="connsiteX0" fmla="*/ 36356 w 12249643"/>
              <a:gd name="connsiteY0" fmla="*/ 0 h 5646985"/>
              <a:gd name="connsiteX1" fmla="*/ 10577567 w 12249643"/>
              <a:gd name="connsiteY1" fmla="*/ 5235 h 5646985"/>
              <a:gd name="connsiteX2" fmla="*/ 10731297 w 12249643"/>
              <a:gd name="connsiteY2" fmla="*/ 543246 h 5646985"/>
              <a:gd name="connsiteX3" fmla="*/ 11781543 w 12249643"/>
              <a:gd name="connsiteY3" fmla="*/ 239037 h 5646985"/>
              <a:gd name="connsiteX4" fmla="*/ 11715854 w 12249643"/>
              <a:gd name="connsiteY4" fmla="*/ 8477 h 5646985"/>
              <a:gd name="connsiteX5" fmla="*/ 12249643 w 12249643"/>
              <a:gd name="connsiteY5" fmla="*/ 12661 h 5646985"/>
              <a:gd name="connsiteX6" fmla="*/ 12228811 w 12249643"/>
              <a:gd name="connsiteY6" fmla="*/ 5646985 h 5646985"/>
              <a:gd name="connsiteX7" fmla="*/ 693 w 12249643"/>
              <a:gd name="connsiteY7" fmla="*/ 5611036 h 5646985"/>
              <a:gd name="connsiteX8" fmla="*/ 36356 w 12249643"/>
              <a:gd name="connsiteY8" fmla="*/ 0 h 5646985"/>
              <a:gd name="connsiteX0" fmla="*/ 36356 w 12255993"/>
              <a:gd name="connsiteY0" fmla="*/ 0 h 5646985"/>
              <a:gd name="connsiteX1" fmla="*/ 10577567 w 12255993"/>
              <a:gd name="connsiteY1" fmla="*/ 5235 h 5646985"/>
              <a:gd name="connsiteX2" fmla="*/ 10731297 w 12255993"/>
              <a:gd name="connsiteY2" fmla="*/ 543246 h 5646985"/>
              <a:gd name="connsiteX3" fmla="*/ 11781543 w 12255993"/>
              <a:gd name="connsiteY3" fmla="*/ 239037 h 5646985"/>
              <a:gd name="connsiteX4" fmla="*/ 11715854 w 12255993"/>
              <a:gd name="connsiteY4" fmla="*/ 8477 h 5646985"/>
              <a:gd name="connsiteX5" fmla="*/ 12255993 w 12255993"/>
              <a:gd name="connsiteY5" fmla="*/ 12661 h 5646985"/>
              <a:gd name="connsiteX6" fmla="*/ 12228811 w 12255993"/>
              <a:gd name="connsiteY6" fmla="*/ 5646985 h 5646985"/>
              <a:gd name="connsiteX7" fmla="*/ 693 w 12255993"/>
              <a:gd name="connsiteY7" fmla="*/ 5611036 h 5646985"/>
              <a:gd name="connsiteX8" fmla="*/ 36356 w 12255993"/>
              <a:gd name="connsiteY8" fmla="*/ 0 h 5646985"/>
              <a:gd name="connsiteX0" fmla="*/ 36356 w 12255993"/>
              <a:gd name="connsiteY0" fmla="*/ 0 h 5646985"/>
              <a:gd name="connsiteX1" fmla="*/ 10577567 w 12255993"/>
              <a:gd name="connsiteY1" fmla="*/ 5235 h 5646985"/>
              <a:gd name="connsiteX2" fmla="*/ 10731297 w 12255993"/>
              <a:gd name="connsiteY2" fmla="*/ 543246 h 5646985"/>
              <a:gd name="connsiteX3" fmla="*/ 11781543 w 12255993"/>
              <a:gd name="connsiteY3" fmla="*/ 239037 h 5646985"/>
              <a:gd name="connsiteX4" fmla="*/ 11715854 w 12255993"/>
              <a:gd name="connsiteY4" fmla="*/ 8477 h 5646985"/>
              <a:gd name="connsiteX5" fmla="*/ 12255993 w 12255993"/>
              <a:gd name="connsiteY5" fmla="*/ 12661 h 5646985"/>
              <a:gd name="connsiteX6" fmla="*/ 12228811 w 12255993"/>
              <a:gd name="connsiteY6" fmla="*/ 5646985 h 5646985"/>
              <a:gd name="connsiteX7" fmla="*/ 693 w 12255993"/>
              <a:gd name="connsiteY7" fmla="*/ 5611036 h 5646985"/>
              <a:gd name="connsiteX8" fmla="*/ 36356 w 12255993"/>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81543 w 12265518"/>
              <a:gd name="connsiteY3" fmla="*/ 239037 h 5646985"/>
              <a:gd name="connsiteX4" fmla="*/ 11715854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81543 w 12265518"/>
              <a:gd name="connsiteY3" fmla="*/ 239037 h 5646985"/>
              <a:gd name="connsiteX4" fmla="*/ 1170950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81543 w 12265518"/>
              <a:gd name="connsiteY3" fmla="*/ 239037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8368 w 12265518"/>
              <a:gd name="connsiteY3" fmla="*/ 235862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8368 w 12265518"/>
              <a:gd name="connsiteY3" fmla="*/ 235862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41254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41254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836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80742 w 12265518"/>
              <a:gd name="connsiteY1" fmla="*/ 2060 h 5646985"/>
              <a:gd name="connsiteX2" fmla="*/ 10731297 w 12265518"/>
              <a:gd name="connsiteY2" fmla="*/ 543246 h 5646985"/>
              <a:gd name="connsiteX3" fmla="*/ 1177836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80742 w 12265518"/>
              <a:gd name="connsiteY1" fmla="*/ 2060 h 5646985"/>
              <a:gd name="connsiteX2" fmla="*/ 10734472 w 12265518"/>
              <a:gd name="connsiteY2" fmla="*/ 540071 h 5646985"/>
              <a:gd name="connsiteX3" fmla="*/ 1177836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80742 w 12265518"/>
              <a:gd name="connsiteY1" fmla="*/ 2060 h 5646985"/>
              <a:gd name="connsiteX2" fmla="*/ 10734472 w 12265518"/>
              <a:gd name="connsiteY2" fmla="*/ 540071 h 5646985"/>
              <a:gd name="connsiteX3" fmla="*/ 11778368 w 12265518"/>
              <a:gd name="connsiteY3" fmla="*/ 242212 h 5646985"/>
              <a:gd name="connsiteX4" fmla="*/ 11712679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65518" h="5646985">
                <a:moveTo>
                  <a:pt x="36356" y="0"/>
                </a:moveTo>
                <a:cubicBezTo>
                  <a:pt x="-3261" y="3680"/>
                  <a:pt x="10575546" y="7195"/>
                  <a:pt x="10580742" y="2060"/>
                </a:cubicBezTo>
                <a:cubicBezTo>
                  <a:pt x="10585164" y="8773"/>
                  <a:pt x="10734049" y="547399"/>
                  <a:pt x="10734472" y="540071"/>
                </a:cubicBezTo>
                <a:cubicBezTo>
                  <a:pt x="10733964" y="554065"/>
                  <a:pt x="11783214" y="248385"/>
                  <a:pt x="11778368" y="242212"/>
                </a:cubicBezTo>
                <a:cubicBezTo>
                  <a:pt x="11768772" y="243470"/>
                  <a:pt x="11715925" y="7219"/>
                  <a:pt x="11712679" y="8477"/>
                </a:cubicBezTo>
                <a:cubicBezTo>
                  <a:pt x="11726567" y="1405"/>
                  <a:pt x="12254805" y="7033"/>
                  <a:pt x="12265518" y="3136"/>
                </a:cubicBezTo>
                <a:lnTo>
                  <a:pt x="12228811" y="5646985"/>
                </a:lnTo>
                <a:lnTo>
                  <a:pt x="693" y="5611036"/>
                </a:lnTo>
                <a:cubicBezTo>
                  <a:pt x="-6395" y="3829984"/>
                  <a:pt x="43444" y="1781052"/>
                  <a:pt x="36356" y="0"/>
                </a:cubicBezTo>
                <a:close/>
              </a:path>
            </a:pathLst>
          </a:custGeom>
          <a:solidFill>
            <a:schemeClr val="bg1">
              <a:lumMod val="95000"/>
            </a:schemeClr>
          </a:solidFill>
        </p:spPr>
        <p:txBody>
          <a:bodyPr lIns="0" tIns="0" rIns="0" bIns="0" anchor="ctr" anchorCtr="0"/>
          <a:lstStyle>
            <a:lvl1pPr algn="ctr">
              <a:defRPr>
                <a:latin typeface="Verdana" panose="020B0604030504040204" pitchFamily="34" charset="0"/>
                <a:ea typeface="Verdana" panose="020B0604030504040204" pitchFamily="34" charset="0"/>
                <a:cs typeface="Verdana" panose="020B0604030504040204" pitchFamily="34" charset="0"/>
              </a:defRPr>
            </a:lvl1pPr>
          </a:lstStyle>
          <a:p>
            <a:endParaRPr lang="nl-NL"/>
          </a:p>
        </p:txBody>
      </p:sp>
      <p:sp>
        <p:nvSpPr>
          <p:cNvPr id="13" name="object 4">
            <a:extLst>
              <a:ext uri="{FF2B5EF4-FFF2-40B4-BE49-F238E27FC236}">
                <a16:creationId xmlns:a16="http://schemas.microsoft.com/office/drawing/2014/main" id="{4D485C99-2AE1-9A4B-8BB3-68B799AD304F}"/>
              </a:ext>
            </a:extLst>
          </p:cNvPr>
          <p:cNvSpPr/>
          <p:nvPr userDrawn="1"/>
        </p:nvSpPr>
        <p:spPr>
          <a:xfrm>
            <a:off x="0" y="0"/>
            <a:ext cx="12193270" cy="1269365"/>
          </a:xfrm>
          <a:custGeom>
            <a:avLst/>
            <a:gdLst/>
            <a:ahLst/>
            <a:cxnLst/>
            <a:rect l="l" t="t" r="r" b="b"/>
            <a:pathLst>
              <a:path w="12193270" h="1269365">
                <a:moveTo>
                  <a:pt x="0" y="1269009"/>
                </a:moveTo>
                <a:lnTo>
                  <a:pt x="12193206" y="1269009"/>
                </a:lnTo>
                <a:lnTo>
                  <a:pt x="12193206" y="0"/>
                </a:lnTo>
                <a:lnTo>
                  <a:pt x="0" y="0"/>
                </a:lnTo>
                <a:lnTo>
                  <a:pt x="0" y="1269009"/>
                </a:lnTo>
                <a:close/>
              </a:path>
            </a:pathLst>
          </a:custGeom>
          <a:solidFill>
            <a:schemeClr val="accent4"/>
          </a:solidFill>
        </p:spPr>
        <p:txBody>
          <a:bodyPr wrap="square" lIns="0" tIns="0" rIns="0" bIns="0" rtlCol="0"/>
          <a:lstStyle/>
          <a:p>
            <a:endParaRPr/>
          </a:p>
        </p:txBody>
      </p:sp>
      <p:sp>
        <p:nvSpPr>
          <p:cNvPr id="14" name="object 5">
            <a:extLst>
              <a:ext uri="{FF2B5EF4-FFF2-40B4-BE49-F238E27FC236}">
                <a16:creationId xmlns:a16="http://schemas.microsoft.com/office/drawing/2014/main" id="{3CF638E3-21FE-C44D-9E55-F5C0C21D24D1}"/>
              </a:ext>
            </a:extLst>
          </p:cNvPr>
          <p:cNvSpPr/>
          <p:nvPr userDrawn="1"/>
        </p:nvSpPr>
        <p:spPr>
          <a:xfrm>
            <a:off x="9266392" y="0"/>
            <a:ext cx="2927350" cy="1269365"/>
          </a:xfrm>
          <a:custGeom>
            <a:avLst/>
            <a:gdLst/>
            <a:ahLst/>
            <a:cxnLst/>
            <a:rect l="l" t="t" r="r" b="b"/>
            <a:pathLst>
              <a:path w="2927350" h="1269365">
                <a:moveTo>
                  <a:pt x="2926816" y="0"/>
                </a:moveTo>
                <a:lnTo>
                  <a:pt x="0" y="0"/>
                </a:lnTo>
                <a:lnTo>
                  <a:pt x="349592" y="1269009"/>
                </a:lnTo>
                <a:lnTo>
                  <a:pt x="2926816" y="1269009"/>
                </a:lnTo>
                <a:lnTo>
                  <a:pt x="2926816" y="0"/>
                </a:lnTo>
                <a:close/>
              </a:path>
            </a:pathLst>
          </a:custGeom>
          <a:solidFill>
            <a:srgbClr val="8C80B3"/>
          </a:solidFill>
        </p:spPr>
        <p:txBody>
          <a:bodyPr wrap="square" lIns="0" tIns="0" rIns="0" bIns="0" rtlCol="0"/>
          <a:lstStyle/>
          <a:p>
            <a:endParaRPr/>
          </a:p>
        </p:txBody>
      </p:sp>
      <p:sp>
        <p:nvSpPr>
          <p:cNvPr id="15" name="object 9">
            <a:extLst>
              <a:ext uri="{FF2B5EF4-FFF2-40B4-BE49-F238E27FC236}">
                <a16:creationId xmlns:a16="http://schemas.microsoft.com/office/drawing/2014/main" id="{6BA40CA5-C100-8343-8DED-5931B6C8C247}"/>
              </a:ext>
            </a:extLst>
          </p:cNvPr>
          <p:cNvSpPr/>
          <p:nvPr userDrawn="1"/>
        </p:nvSpPr>
        <p:spPr>
          <a:xfrm>
            <a:off x="11477468" y="1067370"/>
            <a:ext cx="158115" cy="147320"/>
          </a:xfrm>
          <a:custGeom>
            <a:avLst/>
            <a:gdLst/>
            <a:ahLst/>
            <a:cxnLst/>
            <a:rect l="l" t="t" r="r" b="b"/>
            <a:pathLst>
              <a:path w="158115" h="147319">
                <a:moveTo>
                  <a:pt x="115506" y="0"/>
                </a:moveTo>
                <a:lnTo>
                  <a:pt x="0" y="146761"/>
                </a:lnTo>
                <a:lnTo>
                  <a:pt x="157568" y="146761"/>
                </a:lnTo>
                <a:lnTo>
                  <a:pt x="115506" y="0"/>
                </a:lnTo>
                <a:close/>
              </a:path>
            </a:pathLst>
          </a:custGeom>
          <a:solidFill>
            <a:srgbClr val="3B2F85"/>
          </a:solidFill>
        </p:spPr>
        <p:txBody>
          <a:bodyPr wrap="square" lIns="0" tIns="0" rIns="0" bIns="0" rtlCol="0"/>
          <a:lstStyle/>
          <a:p>
            <a:endParaRPr/>
          </a:p>
        </p:txBody>
      </p:sp>
      <p:sp>
        <p:nvSpPr>
          <p:cNvPr id="16" name="object 3">
            <a:extLst>
              <a:ext uri="{FF2B5EF4-FFF2-40B4-BE49-F238E27FC236}">
                <a16:creationId xmlns:a16="http://schemas.microsoft.com/office/drawing/2014/main" id="{0C3D16BE-C120-1A46-814E-71FE111FAA42}"/>
              </a:ext>
            </a:extLst>
          </p:cNvPr>
          <p:cNvSpPr>
            <a:spLocks noChangeAspect="1"/>
          </p:cNvSpPr>
          <p:nvPr userDrawn="1"/>
        </p:nvSpPr>
        <p:spPr>
          <a:xfrm>
            <a:off x="8686800" y="0"/>
            <a:ext cx="3531276" cy="1270800"/>
          </a:xfrm>
          <a:custGeom>
            <a:avLst/>
            <a:gdLst/>
            <a:ahLst/>
            <a:cxnLst/>
            <a:rect l="l" t="t" r="r" b="b"/>
            <a:pathLst>
              <a:path w="2927350" h="1053465">
                <a:moveTo>
                  <a:pt x="2926816" y="0"/>
                </a:moveTo>
                <a:lnTo>
                  <a:pt x="0" y="0"/>
                </a:lnTo>
                <a:lnTo>
                  <a:pt x="290080" y="1052995"/>
                </a:lnTo>
                <a:lnTo>
                  <a:pt x="2926816" y="1052995"/>
                </a:lnTo>
                <a:lnTo>
                  <a:pt x="2926816" y="0"/>
                </a:lnTo>
                <a:close/>
              </a:path>
            </a:pathLst>
          </a:custGeom>
          <a:solidFill>
            <a:schemeClr val="tx2"/>
          </a:solidFill>
        </p:spPr>
        <p:txBody>
          <a:bodyPr wrap="square" lIns="0" tIns="0" rIns="0" bIns="0" rtlCol="0"/>
          <a:lstStyle/>
          <a:p>
            <a:endParaRPr/>
          </a:p>
        </p:txBody>
      </p:sp>
      <p:sp>
        <p:nvSpPr>
          <p:cNvPr id="19" name="Titel 6">
            <a:extLst>
              <a:ext uri="{FF2B5EF4-FFF2-40B4-BE49-F238E27FC236}">
                <a16:creationId xmlns:a16="http://schemas.microsoft.com/office/drawing/2014/main" id="{6C2A8CC2-2E3E-514D-BD45-69C3DD4223BF}"/>
              </a:ext>
            </a:extLst>
          </p:cNvPr>
          <p:cNvSpPr>
            <a:spLocks noGrp="1"/>
          </p:cNvSpPr>
          <p:nvPr>
            <p:ph type="title"/>
          </p:nvPr>
        </p:nvSpPr>
        <p:spPr>
          <a:xfrm>
            <a:off x="444500" y="361934"/>
            <a:ext cx="10909300" cy="538609"/>
          </a:xfrm>
          <a:prstGeom prst="rect">
            <a:avLst/>
          </a:prstGeom>
        </p:spPr>
        <p:txBody>
          <a:bodyPr lIns="0" tIns="0" rIns="0" bIns="0" anchor="ctr" anchorCtr="0">
            <a:spAutoFit/>
          </a:bodyPr>
          <a:lstStyle>
            <a:lvl1pPr>
              <a:defRPr sz="35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nl-NL"/>
              <a:t>Klik om stijl te bewerken</a:t>
            </a:r>
          </a:p>
        </p:txBody>
      </p:sp>
      <p:pic>
        <p:nvPicPr>
          <p:cNvPr id="20" name="Afbeelding 19">
            <a:extLst>
              <a:ext uri="{FF2B5EF4-FFF2-40B4-BE49-F238E27FC236}">
                <a16:creationId xmlns:a16="http://schemas.microsoft.com/office/drawing/2014/main" id="{E8B284F5-F8EC-D04D-922F-B59ECD424C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19437" y="9145"/>
            <a:ext cx="2286000" cy="2276855"/>
          </a:xfrm>
          <a:prstGeom prst="rect">
            <a:avLst/>
          </a:prstGeom>
        </p:spPr>
      </p:pic>
    </p:spTree>
    <p:extLst>
      <p:ext uri="{BB962C8B-B14F-4D97-AF65-F5344CB8AC3E}">
        <p14:creationId xmlns:p14="http://schemas.microsoft.com/office/powerpoint/2010/main" val="182382353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ctiZ - tekst paars">
    <p:bg>
      <p:bgPr>
        <a:solidFill>
          <a:schemeClr val="bg1"/>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5923FF2B-041C-CB4E-AD6A-A72166B195EA}"/>
              </a:ext>
            </a:extLst>
          </p:cNvPr>
          <p:cNvSpPr/>
          <p:nvPr userDrawn="1"/>
        </p:nvSpPr>
        <p:spPr>
          <a:xfrm>
            <a:off x="0" y="0"/>
            <a:ext cx="12192000" cy="10534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bject 3">
            <a:extLst>
              <a:ext uri="{FF2B5EF4-FFF2-40B4-BE49-F238E27FC236}">
                <a16:creationId xmlns:a16="http://schemas.microsoft.com/office/drawing/2014/main" id="{A17EFC9D-A540-8F42-A78D-D83E96D5C14D}"/>
              </a:ext>
            </a:extLst>
          </p:cNvPr>
          <p:cNvSpPr/>
          <p:nvPr userDrawn="1"/>
        </p:nvSpPr>
        <p:spPr>
          <a:xfrm>
            <a:off x="9264650" y="0"/>
            <a:ext cx="2927350" cy="1053465"/>
          </a:xfrm>
          <a:custGeom>
            <a:avLst/>
            <a:gdLst/>
            <a:ahLst/>
            <a:cxnLst/>
            <a:rect l="l" t="t" r="r" b="b"/>
            <a:pathLst>
              <a:path w="2927350" h="1053465">
                <a:moveTo>
                  <a:pt x="2926816" y="0"/>
                </a:moveTo>
                <a:lnTo>
                  <a:pt x="0" y="0"/>
                </a:lnTo>
                <a:lnTo>
                  <a:pt x="290080" y="1052995"/>
                </a:lnTo>
                <a:lnTo>
                  <a:pt x="2926816" y="1052995"/>
                </a:lnTo>
                <a:lnTo>
                  <a:pt x="2926816" y="0"/>
                </a:lnTo>
                <a:close/>
              </a:path>
            </a:pathLst>
          </a:custGeom>
          <a:solidFill>
            <a:schemeClr val="accent2"/>
          </a:solidFill>
        </p:spPr>
        <p:txBody>
          <a:bodyPr wrap="square" lIns="0" tIns="0" rIns="0" bIns="0" rtlCol="0"/>
          <a:lstStyle/>
          <a:p>
            <a:endParaRPr/>
          </a:p>
        </p:txBody>
      </p:sp>
      <p:pic>
        <p:nvPicPr>
          <p:cNvPr id="4" name="Afbeelding 3">
            <a:extLst>
              <a:ext uri="{FF2B5EF4-FFF2-40B4-BE49-F238E27FC236}">
                <a16:creationId xmlns:a16="http://schemas.microsoft.com/office/drawing/2014/main" id="{EF706A46-E5F6-4B40-8888-71CAEA957B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4409" y="0"/>
            <a:ext cx="1897591" cy="1890000"/>
          </a:xfrm>
          <a:prstGeom prst="rect">
            <a:avLst/>
          </a:prstGeom>
        </p:spPr>
      </p:pic>
      <p:sp>
        <p:nvSpPr>
          <p:cNvPr id="7" name="Titel 6">
            <a:extLst>
              <a:ext uri="{FF2B5EF4-FFF2-40B4-BE49-F238E27FC236}">
                <a16:creationId xmlns:a16="http://schemas.microsoft.com/office/drawing/2014/main" id="{EACD713D-3F0D-6C49-8664-846791E87E94}"/>
              </a:ext>
            </a:extLst>
          </p:cNvPr>
          <p:cNvSpPr>
            <a:spLocks noGrp="1"/>
          </p:cNvSpPr>
          <p:nvPr>
            <p:ph type="title"/>
          </p:nvPr>
        </p:nvSpPr>
        <p:spPr>
          <a:xfrm>
            <a:off x="444500" y="257158"/>
            <a:ext cx="10909300" cy="538609"/>
          </a:xfrm>
          <a:prstGeom prst="rect">
            <a:avLst/>
          </a:prstGeom>
        </p:spPr>
        <p:txBody>
          <a:bodyPr lIns="0" tIns="0" rIns="0" bIns="0" anchor="ctr" anchorCtr="0">
            <a:spAutoFit/>
          </a:bodyPr>
          <a:lstStyle>
            <a:lvl1pPr>
              <a:defRPr sz="35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l-NL"/>
              <a:t>Klik om stijl te bewerken</a:t>
            </a:r>
          </a:p>
        </p:txBody>
      </p:sp>
      <p:sp>
        <p:nvSpPr>
          <p:cNvPr id="12" name="Tijdelijke aanduiding voor tekst 11">
            <a:extLst>
              <a:ext uri="{FF2B5EF4-FFF2-40B4-BE49-F238E27FC236}">
                <a16:creationId xmlns:a16="http://schemas.microsoft.com/office/drawing/2014/main" id="{70E50DC4-F4FE-1847-89D5-DBB3D3908505}"/>
              </a:ext>
            </a:extLst>
          </p:cNvPr>
          <p:cNvSpPr>
            <a:spLocks noGrp="1"/>
          </p:cNvSpPr>
          <p:nvPr>
            <p:ph type="body" sz="quarter" idx="11"/>
          </p:nvPr>
        </p:nvSpPr>
        <p:spPr>
          <a:xfrm>
            <a:off x="444500" y="1447800"/>
            <a:ext cx="9156700" cy="442913"/>
          </a:xfrm>
          <a:prstGeom prst="rect">
            <a:avLst/>
          </a:prstGeom>
        </p:spPr>
        <p:txBody>
          <a:bodyPr lIns="0" tIns="0" rIns="0" bIns="0"/>
          <a:lstStyle>
            <a:lvl1pPr>
              <a:defRPr sz="2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a:t>Klikken om de tekststijl van het model te bewerken</a:t>
            </a:r>
          </a:p>
        </p:txBody>
      </p:sp>
      <p:sp>
        <p:nvSpPr>
          <p:cNvPr id="14" name="Tijdelijke aanduiding voor inhoud 13">
            <a:extLst>
              <a:ext uri="{FF2B5EF4-FFF2-40B4-BE49-F238E27FC236}">
                <a16:creationId xmlns:a16="http://schemas.microsoft.com/office/drawing/2014/main" id="{FD4E9674-7FE3-2241-AB9D-8ADC668936AF}"/>
              </a:ext>
            </a:extLst>
          </p:cNvPr>
          <p:cNvSpPr>
            <a:spLocks noGrp="1"/>
          </p:cNvSpPr>
          <p:nvPr>
            <p:ph sz="quarter" idx="12"/>
          </p:nvPr>
        </p:nvSpPr>
        <p:spPr>
          <a:xfrm>
            <a:off x="444500" y="2285048"/>
            <a:ext cx="9156700" cy="3810000"/>
          </a:xfrm>
          <a:prstGeom prst="rect">
            <a:avLst/>
          </a:prstGeom>
        </p:spPr>
        <p:txBody>
          <a:bodyPr lIns="0" tIns="0" rIns="0" bIns="0"/>
          <a:lstStyle>
            <a:lvl1pPr>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ctiZ - tekst geel">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611334D-7F41-D744-8C17-D1CE25A9E6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4409" y="0"/>
            <a:ext cx="1897591" cy="1890000"/>
          </a:xfrm>
          <a:prstGeom prst="rect">
            <a:avLst/>
          </a:prstGeom>
        </p:spPr>
      </p:pic>
      <p:sp>
        <p:nvSpPr>
          <p:cNvPr id="9" name="Titel 6">
            <a:extLst>
              <a:ext uri="{FF2B5EF4-FFF2-40B4-BE49-F238E27FC236}">
                <a16:creationId xmlns:a16="http://schemas.microsoft.com/office/drawing/2014/main" id="{1A8F222C-E1FB-7246-B2BD-4EBBC9C6D7A9}"/>
              </a:ext>
            </a:extLst>
          </p:cNvPr>
          <p:cNvSpPr>
            <a:spLocks noGrp="1"/>
          </p:cNvSpPr>
          <p:nvPr>
            <p:ph type="title"/>
          </p:nvPr>
        </p:nvSpPr>
        <p:spPr>
          <a:xfrm>
            <a:off x="444500" y="257158"/>
            <a:ext cx="10909300" cy="538609"/>
          </a:xfrm>
          <a:prstGeom prst="rect">
            <a:avLst/>
          </a:prstGeom>
        </p:spPr>
        <p:txBody>
          <a:bodyPr lIns="0" tIns="0" rIns="0" bIns="0" anchor="ctr" anchorCtr="0">
            <a:spAutoFit/>
          </a:bodyPr>
          <a:lstStyle>
            <a:lvl1pPr>
              <a:defRPr sz="35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nl-NL"/>
              <a:t>Klik om stijl te bewerken</a:t>
            </a:r>
          </a:p>
        </p:txBody>
      </p:sp>
      <p:sp>
        <p:nvSpPr>
          <p:cNvPr id="10" name="Tijdelijke aanduiding voor tekst 11">
            <a:extLst>
              <a:ext uri="{FF2B5EF4-FFF2-40B4-BE49-F238E27FC236}">
                <a16:creationId xmlns:a16="http://schemas.microsoft.com/office/drawing/2014/main" id="{F4D54FC3-77AF-8D43-9F28-F54852AC7277}"/>
              </a:ext>
            </a:extLst>
          </p:cNvPr>
          <p:cNvSpPr>
            <a:spLocks noGrp="1"/>
          </p:cNvSpPr>
          <p:nvPr>
            <p:ph type="body" sz="quarter" idx="11"/>
          </p:nvPr>
        </p:nvSpPr>
        <p:spPr>
          <a:xfrm>
            <a:off x="444500" y="1447800"/>
            <a:ext cx="9156700" cy="442913"/>
          </a:xfrm>
          <a:prstGeom prst="rect">
            <a:avLst/>
          </a:prstGeom>
        </p:spPr>
        <p:txBody>
          <a:bodyPr lIns="0" tIns="0" rIns="0" bIns="0"/>
          <a:lstStyle>
            <a:lvl1pPr>
              <a:defRPr sz="2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a:t>Klikken om de tekststijl van het model te bewerken</a:t>
            </a:r>
          </a:p>
        </p:txBody>
      </p:sp>
      <p:sp>
        <p:nvSpPr>
          <p:cNvPr id="11" name="Tijdelijke aanduiding voor inhoud 13">
            <a:extLst>
              <a:ext uri="{FF2B5EF4-FFF2-40B4-BE49-F238E27FC236}">
                <a16:creationId xmlns:a16="http://schemas.microsoft.com/office/drawing/2014/main" id="{B04A41B4-93F6-2149-BD30-7F2A35D0FE8F}"/>
              </a:ext>
            </a:extLst>
          </p:cNvPr>
          <p:cNvSpPr>
            <a:spLocks noGrp="1"/>
          </p:cNvSpPr>
          <p:nvPr>
            <p:ph sz="quarter" idx="12"/>
          </p:nvPr>
        </p:nvSpPr>
        <p:spPr>
          <a:xfrm>
            <a:off x="444500" y="2285048"/>
            <a:ext cx="9156700" cy="3810000"/>
          </a:xfrm>
          <a:prstGeom prst="rect">
            <a:avLst/>
          </a:prstGeom>
        </p:spPr>
        <p:txBody>
          <a:bodyPr lIns="0" tIns="0" rIns="0" bIns="0" numCol="1"/>
          <a:lstStyle>
            <a:lvl1pPr>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tiZ - quote geel">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26240CDC-017A-6746-8086-FCC2986DCBF3}"/>
              </a:ext>
            </a:extLst>
          </p:cNvPr>
          <p:cNvSpPr/>
          <p:nvPr userDrawn="1"/>
        </p:nvSpPr>
        <p:spPr>
          <a:xfrm>
            <a:off x="0" y="0"/>
            <a:ext cx="12193270" cy="6858000"/>
          </a:xfrm>
          <a:custGeom>
            <a:avLst/>
            <a:gdLst/>
            <a:ahLst/>
            <a:cxnLst/>
            <a:rect l="l" t="t" r="r" b="b"/>
            <a:pathLst>
              <a:path w="12193270" h="6858000">
                <a:moveTo>
                  <a:pt x="0" y="6858000"/>
                </a:moveTo>
                <a:lnTo>
                  <a:pt x="12193206" y="6858000"/>
                </a:lnTo>
                <a:lnTo>
                  <a:pt x="12193206" y="0"/>
                </a:lnTo>
                <a:lnTo>
                  <a:pt x="0" y="0"/>
                </a:lnTo>
                <a:lnTo>
                  <a:pt x="0" y="6858000"/>
                </a:lnTo>
                <a:close/>
              </a:path>
            </a:pathLst>
          </a:custGeom>
          <a:solidFill>
            <a:srgbClr val="FCB333"/>
          </a:solidFill>
        </p:spPr>
        <p:txBody>
          <a:bodyPr wrap="square" lIns="0" tIns="0" rIns="0" bIns="0" rtlCol="0"/>
          <a:lstStyle/>
          <a:p>
            <a:endParaRPr/>
          </a:p>
        </p:txBody>
      </p:sp>
      <p:sp>
        <p:nvSpPr>
          <p:cNvPr id="6" name="object 3">
            <a:extLst>
              <a:ext uri="{FF2B5EF4-FFF2-40B4-BE49-F238E27FC236}">
                <a16:creationId xmlns:a16="http://schemas.microsoft.com/office/drawing/2014/main" id="{AF9B1854-AE41-3044-8453-136711C4428C}"/>
              </a:ext>
            </a:extLst>
          </p:cNvPr>
          <p:cNvSpPr/>
          <p:nvPr userDrawn="1"/>
        </p:nvSpPr>
        <p:spPr>
          <a:xfrm>
            <a:off x="9249071" y="0"/>
            <a:ext cx="2942590" cy="6849109"/>
          </a:xfrm>
          <a:custGeom>
            <a:avLst/>
            <a:gdLst/>
            <a:ahLst/>
            <a:cxnLst/>
            <a:rect l="l" t="t" r="r" b="b"/>
            <a:pathLst>
              <a:path w="2942590" h="6849109">
                <a:moveTo>
                  <a:pt x="2942336" y="0"/>
                </a:moveTo>
                <a:lnTo>
                  <a:pt x="0" y="0"/>
                </a:lnTo>
                <a:lnTo>
                  <a:pt x="1927123" y="6849008"/>
                </a:lnTo>
                <a:lnTo>
                  <a:pt x="2942336" y="6849008"/>
                </a:lnTo>
                <a:lnTo>
                  <a:pt x="2942336" y="0"/>
                </a:lnTo>
                <a:close/>
              </a:path>
            </a:pathLst>
          </a:custGeom>
          <a:solidFill>
            <a:srgbClr val="FFFFFF"/>
          </a:solidFill>
        </p:spPr>
        <p:txBody>
          <a:bodyPr wrap="square" lIns="0" tIns="0" rIns="0" bIns="0" rtlCol="0"/>
          <a:lstStyle/>
          <a:p>
            <a:endParaRPr/>
          </a:p>
        </p:txBody>
      </p:sp>
      <p:pic>
        <p:nvPicPr>
          <p:cNvPr id="7" name="Afbeelding 6">
            <a:extLst>
              <a:ext uri="{FF2B5EF4-FFF2-40B4-BE49-F238E27FC236}">
                <a16:creationId xmlns:a16="http://schemas.microsoft.com/office/drawing/2014/main" id="{5DE52750-A7EE-EB43-8048-DB8311FE1D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4409" y="0"/>
            <a:ext cx="1897591" cy="1890000"/>
          </a:xfrm>
          <a:prstGeom prst="rect">
            <a:avLst/>
          </a:prstGeom>
        </p:spPr>
      </p:pic>
      <p:sp>
        <p:nvSpPr>
          <p:cNvPr id="10" name="Tijdelijke aanduiding voor tekst 9">
            <a:extLst>
              <a:ext uri="{FF2B5EF4-FFF2-40B4-BE49-F238E27FC236}">
                <a16:creationId xmlns:a16="http://schemas.microsoft.com/office/drawing/2014/main" id="{D38EE5DB-A84D-444E-BE43-F282C5AEBD86}"/>
              </a:ext>
            </a:extLst>
          </p:cNvPr>
          <p:cNvSpPr>
            <a:spLocks noGrp="1"/>
          </p:cNvSpPr>
          <p:nvPr>
            <p:ph type="body" sz="quarter" idx="10"/>
          </p:nvPr>
        </p:nvSpPr>
        <p:spPr>
          <a:xfrm>
            <a:off x="725488" y="1524000"/>
            <a:ext cx="8521974" cy="3581400"/>
          </a:xfrm>
          <a:prstGeom prst="rect">
            <a:avLst/>
          </a:prstGeom>
        </p:spPr>
        <p:txBody>
          <a:bodyPr lIns="0" tIns="0" rIns="0" bIns="0" anchor="ctr" anchorCtr="0">
            <a:noAutofit/>
          </a:bodyPr>
          <a:lstStyle>
            <a:lvl1pPr>
              <a:defRPr sz="35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a:t>Klikken om de tekststijl van het model te bewerken</a:t>
            </a:r>
          </a:p>
        </p:txBody>
      </p:sp>
      <p:sp>
        <p:nvSpPr>
          <p:cNvPr id="12" name="Tijdelijke aanduiding voor tekst 11">
            <a:extLst>
              <a:ext uri="{FF2B5EF4-FFF2-40B4-BE49-F238E27FC236}">
                <a16:creationId xmlns:a16="http://schemas.microsoft.com/office/drawing/2014/main" id="{ABD021A9-E7FC-7D40-827A-96903F686C5A}"/>
              </a:ext>
            </a:extLst>
          </p:cNvPr>
          <p:cNvSpPr>
            <a:spLocks noGrp="1"/>
          </p:cNvSpPr>
          <p:nvPr>
            <p:ph type="body" sz="quarter" idx="11" hasCustomPrompt="1"/>
          </p:nvPr>
        </p:nvSpPr>
        <p:spPr>
          <a:xfrm>
            <a:off x="725214" y="5272259"/>
            <a:ext cx="8521974" cy="323165"/>
          </a:xfrm>
          <a:prstGeom prst="rect">
            <a:avLst/>
          </a:prstGeom>
        </p:spPr>
        <p:txBody>
          <a:bodyPr wrap="square" lIns="0" tIns="0" rIns="0" bIns="0" anchor="ctr" anchorCtr="0">
            <a:spAutoFit/>
          </a:bodyPr>
          <a:lstStyle>
            <a:lvl1pPr>
              <a:defRPr sz="21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a:t>Naam, functie</a:t>
            </a:r>
          </a:p>
        </p:txBody>
      </p:sp>
    </p:spTree>
    <p:extLst>
      <p:ext uri="{BB962C8B-B14F-4D97-AF65-F5344CB8AC3E}">
        <p14:creationId xmlns:p14="http://schemas.microsoft.com/office/powerpoint/2010/main" val="172358841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ctiZ - quote paars">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26240CDC-017A-6746-8086-FCC2986DCBF3}"/>
              </a:ext>
            </a:extLst>
          </p:cNvPr>
          <p:cNvSpPr/>
          <p:nvPr userDrawn="1"/>
        </p:nvSpPr>
        <p:spPr>
          <a:xfrm>
            <a:off x="0" y="0"/>
            <a:ext cx="12193270" cy="6858000"/>
          </a:xfrm>
          <a:custGeom>
            <a:avLst/>
            <a:gdLst/>
            <a:ahLst/>
            <a:cxnLst/>
            <a:rect l="l" t="t" r="r" b="b"/>
            <a:pathLst>
              <a:path w="12193270" h="6858000">
                <a:moveTo>
                  <a:pt x="0" y="6858000"/>
                </a:moveTo>
                <a:lnTo>
                  <a:pt x="12193206" y="6858000"/>
                </a:lnTo>
                <a:lnTo>
                  <a:pt x="12193206" y="0"/>
                </a:lnTo>
                <a:lnTo>
                  <a:pt x="0" y="0"/>
                </a:lnTo>
                <a:lnTo>
                  <a:pt x="0" y="6858000"/>
                </a:lnTo>
                <a:close/>
              </a:path>
            </a:pathLst>
          </a:custGeom>
          <a:solidFill>
            <a:schemeClr val="tx1"/>
          </a:solidFill>
        </p:spPr>
        <p:txBody>
          <a:bodyPr wrap="square" lIns="0" tIns="0" rIns="0" bIns="0" rtlCol="0"/>
          <a:lstStyle/>
          <a:p>
            <a:endParaRPr/>
          </a:p>
        </p:txBody>
      </p:sp>
      <p:sp>
        <p:nvSpPr>
          <p:cNvPr id="6" name="object 3">
            <a:extLst>
              <a:ext uri="{FF2B5EF4-FFF2-40B4-BE49-F238E27FC236}">
                <a16:creationId xmlns:a16="http://schemas.microsoft.com/office/drawing/2014/main" id="{AF9B1854-AE41-3044-8453-136711C4428C}"/>
              </a:ext>
            </a:extLst>
          </p:cNvPr>
          <p:cNvSpPr/>
          <p:nvPr userDrawn="1"/>
        </p:nvSpPr>
        <p:spPr>
          <a:xfrm>
            <a:off x="9249071" y="0"/>
            <a:ext cx="2942590" cy="6849109"/>
          </a:xfrm>
          <a:custGeom>
            <a:avLst/>
            <a:gdLst/>
            <a:ahLst/>
            <a:cxnLst/>
            <a:rect l="l" t="t" r="r" b="b"/>
            <a:pathLst>
              <a:path w="2942590" h="6849109">
                <a:moveTo>
                  <a:pt x="2942336" y="0"/>
                </a:moveTo>
                <a:lnTo>
                  <a:pt x="0" y="0"/>
                </a:lnTo>
                <a:lnTo>
                  <a:pt x="1927123" y="6849008"/>
                </a:lnTo>
                <a:lnTo>
                  <a:pt x="2942336" y="6849008"/>
                </a:lnTo>
                <a:lnTo>
                  <a:pt x="2942336" y="0"/>
                </a:lnTo>
                <a:close/>
              </a:path>
            </a:pathLst>
          </a:custGeom>
          <a:solidFill>
            <a:srgbClr val="FFFFFF"/>
          </a:solidFill>
        </p:spPr>
        <p:txBody>
          <a:bodyPr wrap="square" lIns="0" tIns="0" rIns="0" bIns="0" rtlCol="0"/>
          <a:lstStyle/>
          <a:p>
            <a:endParaRPr/>
          </a:p>
        </p:txBody>
      </p:sp>
      <p:pic>
        <p:nvPicPr>
          <p:cNvPr id="7" name="Afbeelding 6">
            <a:extLst>
              <a:ext uri="{FF2B5EF4-FFF2-40B4-BE49-F238E27FC236}">
                <a16:creationId xmlns:a16="http://schemas.microsoft.com/office/drawing/2014/main" id="{5DE52750-A7EE-EB43-8048-DB8311FE1D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4409" y="0"/>
            <a:ext cx="1897591" cy="1890000"/>
          </a:xfrm>
          <a:prstGeom prst="rect">
            <a:avLst/>
          </a:prstGeom>
        </p:spPr>
      </p:pic>
      <p:sp>
        <p:nvSpPr>
          <p:cNvPr id="10" name="Tijdelijke aanduiding voor tekst 9">
            <a:extLst>
              <a:ext uri="{FF2B5EF4-FFF2-40B4-BE49-F238E27FC236}">
                <a16:creationId xmlns:a16="http://schemas.microsoft.com/office/drawing/2014/main" id="{D38EE5DB-A84D-444E-BE43-F282C5AEBD86}"/>
              </a:ext>
            </a:extLst>
          </p:cNvPr>
          <p:cNvSpPr>
            <a:spLocks noGrp="1"/>
          </p:cNvSpPr>
          <p:nvPr>
            <p:ph type="body" sz="quarter" idx="10"/>
          </p:nvPr>
        </p:nvSpPr>
        <p:spPr>
          <a:xfrm>
            <a:off x="725488" y="1524000"/>
            <a:ext cx="8521974" cy="3581400"/>
          </a:xfrm>
          <a:prstGeom prst="rect">
            <a:avLst/>
          </a:prstGeom>
        </p:spPr>
        <p:txBody>
          <a:bodyPr lIns="0" tIns="0" rIns="0" bIns="0" anchor="ctr" anchorCtr="0">
            <a:noAutofit/>
          </a:bodyPr>
          <a:lstStyle>
            <a:lvl1pPr>
              <a:defRPr sz="35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a:t>Klikken om de tekststijl van het model te bewerken</a:t>
            </a:r>
          </a:p>
        </p:txBody>
      </p:sp>
      <p:sp>
        <p:nvSpPr>
          <p:cNvPr id="12" name="Tijdelijke aanduiding voor tekst 11">
            <a:extLst>
              <a:ext uri="{FF2B5EF4-FFF2-40B4-BE49-F238E27FC236}">
                <a16:creationId xmlns:a16="http://schemas.microsoft.com/office/drawing/2014/main" id="{ABD021A9-E7FC-7D40-827A-96903F686C5A}"/>
              </a:ext>
            </a:extLst>
          </p:cNvPr>
          <p:cNvSpPr>
            <a:spLocks noGrp="1"/>
          </p:cNvSpPr>
          <p:nvPr>
            <p:ph type="body" sz="quarter" idx="11" hasCustomPrompt="1"/>
          </p:nvPr>
        </p:nvSpPr>
        <p:spPr>
          <a:xfrm>
            <a:off x="725214" y="5272259"/>
            <a:ext cx="8521974" cy="323165"/>
          </a:xfrm>
          <a:prstGeom prst="rect">
            <a:avLst/>
          </a:prstGeom>
        </p:spPr>
        <p:txBody>
          <a:bodyPr wrap="square" lIns="0" tIns="0" rIns="0" bIns="0" anchor="ctr" anchorCtr="0">
            <a:spAutoFit/>
          </a:bodyPr>
          <a:lstStyle>
            <a:lvl1pPr>
              <a:defRPr sz="21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a:t>Naam, functie</a:t>
            </a:r>
          </a:p>
        </p:txBody>
      </p:sp>
    </p:spTree>
    <p:extLst>
      <p:ext uri="{BB962C8B-B14F-4D97-AF65-F5344CB8AC3E}">
        <p14:creationId xmlns:p14="http://schemas.microsoft.com/office/powerpoint/2010/main" val="393275203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ActiZ - blanco">
    <p:bg>
      <p:bgPr>
        <a:solidFill>
          <a:schemeClr val="bg1"/>
        </a:solidFill>
        <a:effectLst/>
      </p:bgPr>
    </p:bg>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id="{9A1B4266-F631-C14F-B627-AD6887513C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4409" y="0"/>
            <a:ext cx="1897591" cy="1890000"/>
          </a:xfrm>
          <a:prstGeom prst="rect">
            <a:avLst/>
          </a:prstGeom>
        </p:spPr>
      </p:pic>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E0C45EE-64F0-B14F-9179-7D30A5730A51}"/>
              </a:ext>
            </a:extLst>
          </p:cNvPr>
          <p:cNvSpPr/>
          <p:nvPr userDrawn="1"/>
        </p:nvSpPr>
        <p:spPr>
          <a:xfrm>
            <a:off x="0" y="0"/>
            <a:ext cx="12192000" cy="105346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bject 3">
            <a:extLst>
              <a:ext uri="{FF2B5EF4-FFF2-40B4-BE49-F238E27FC236}">
                <a16:creationId xmlns:a16="http://schemas.microsoft.com/office/drawing/2014/main" id="{E126CA07-FE48-814D-9F19-694ED2B39E40}"/>
              </a:ext>
            </a:extLst>
          </p:cNvPr>
          <p:cNvSpPr/>
          <p:nvPr userDrawn="1"/>
        </p:nvSpPr>
        <p:spPr>
          <a:xfrm>
            <a:off x="9264650" y="0"/>
            <a:ext cx="2927350" cy="1053465"/>
          </a:xfrm>
          <a:custGeom>
            <a:avLst/>
            <a:gdLst/>
            <a:ahLst/>
            <a:cxnLst/>
            <a:rect l="l" t="t" r="r" b="b"/>
            <a:pathLst>
              <a:path w="2927350" h="1053465">
                <a:moveTo>
                  <a:pt x="2926816" y="0"/>
                </a:moveTo>
                <a:lnTo>
                  <a:pt x="0" y="0"/>
                </a:lnTo>
                <a:lnTo>
                  <a:pt x="290080" y="1052995"/>
                </a:lnTo>
                <a:lnTo>
                  <a:pt x="2926816" y="1052995"/>
                </a:lnTo>
                <a:lnTo>
                  <a:pt x="2926816" y="0"/>
                </a:lnTo>
                <a:close/>
              </a:path>
            </a:pathLst>
          </a:custGeom>
          <a:solidFill>
            <a:schemeClr val="tx2"/>
          </a:solidFill>
        </p:spPr>
        <p:txBody>
          <a:bodyPr wrap="square" lIns="0" tIns="0" rIns="0" bIns="0" rtlCol="0"/>
          <a:lstStyle/>
          <a:p>
            <a:endParaRPr/>
          </a:p>
        </p:txBody>
      </p:sp>
      <p:pic>
        <p:nvPicPr>
          <p:cNvPr id="19" name="Afbeelding 18">
            <a:extLst>
              <a:ext uri="{FF2B5EF4-FFF2-40B4-BE49-F238E27FC236}">
                <a16:creationId xmlns:a16="http://schemas.microsoft.com/office/drawing/2014/main" id="{958F542D-B069-7445-BB5A-7D76DD13CC9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294409" y="0"/>
            <a:ext cx="1897591" cy="1890000"/>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666" r:id="rId2"/>
    <p:sldLayoutId id="2147483667" r:id="rId3"/>
    <p:sldLayoutId id="2147483668" r:id="rId4"/>
    <p:sldLayoutId id="2147483661" r:id="rId5"/>
    <p:sldLayoutId id="2147483662" r:id="rId6"/>
    <p:sldLayoutId id="2147483669" r:id="rId7"/>
    <p:sldLayoutId id="2147483670" r:id="rId8"/>
    <p:sldLayoutId id="2147483665" r:id="rId9"/>
    <p:sldLayoutId id="2147483673" r:id="rId10"/>
    <p:sldLayoutId id="2147483672" r:id="rId11"/>
    <p:sldLayoutId id="2147483671" r:id="rId12"/>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51097" y="137198"/>
            <a:ext cx="8959926" cy="442439"/>
          </a:xfrm>
          <a:prstGeom prst="rect">
            <a:avLst/>
          </a:prstGeom>
        </p:spPr>
        <p:txBody>
          <a:bodyPr wrap="square" lIns="0" tIns="0" rIns="0" bIns="0">
            <a:spAutoFit/>
          </a:bodyPr>
          <a:lstStyle>
            <a:lvl1pPr>
              <a:defRPr sz="4600" b="1" i="0">
                <a:solidFill>
                  <a:srgbClr val="3C277B"/>
                </a:solidFill>
                <a:latin typeface="Verdana"/>
                <a:cs typeface="Verdana"/>
              </a:defRPr>
            </a:lvl1pPr>
          </a:lstStyle>
          <a:p>
            <a:endParaRPr/>
          </a:p>
        </p:txBody>
      </p:sp>
      <p:sp>
        <p:nvSpPr>
          <p:cNvPr id="3" name="Holder 3"/>
          <p:cNvSpPr>
            <a:spLocks noGrp="1"/>
          </p:cNvSpPr>
          <p:nvPr>
            <p:ph type="body" idx="1"/>
          </p:nvPr>
        </p:nvSpPr>
        <p:spPr>
          <a:xfrm>
            <a:off x="582848" y="1097108"/>
            <a:ext cx="8552599" cy="2522258"/>
          </a:xfrm>
          <a:prstGeom prst="rect">
            <a:avLst/>
          </a:prstGeom>
        </p:spPr>
        <p:txBody>
          <a:bodyPr wrap="square" lIns="0" tIns="0" rIns="0" bIns="0">
            <a:spAutoFit/>
          </a:bodyPr>
          <a:lstStyle>
            <a:lvl1pPr>
              <a:defRPr sz="2900" b="0" i="0">
                <a:solidFill>
                  <a:srgbClr val="3C277B"/>
                </a:solidFill>
                <a:latin typeface="Verdana"/>
                <a:cs typeface="Verdana"/>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8/8/24</a:t>
            </a:fld>
            <a:endParaRPr lang="en-US"/>
          </a:p>
        </p:txBody>
      </p:sp>
      <p:sp>
        <p:nvSpPr>
          <p:cNvPr id="6" name="Holder 6"/>
          <p:cNvSpPr>
            <a:spLocks noGrp="1"/>
          </p:cNvSpPr>
          <p:nvPr>
            <p:ph type="sldNum" sz="quarter" idx="7"/>
          </p:nvPr>
        </p:nvSpPr>
        <p:spPr>
          <a:xfrm>
            <a:off x="8778241"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76" r:id="rId1"/>
    <p:sldLayoutId id="2147483675" r:id="rId2"/>
    <p:sldLayoutId id="2147483677" r:id="rId3"/>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8.png"/><Relationship Id="rId11" Type="http://schemas.openxmlformats.org/officeDocument/2006/relationships/hyperlink" Target="http://www.aovvt.nl/" TargetMode="External"/><Relationship Id="rId5" Type="http://schemas.openxmlformats.org/officeDocument/2006/relationships/image" Target="../media/image7.png"/><Relationship Id="rId10" Type="http://schemas.openxmlformats.org/officeDocument/2006/relationships/hyperlink" Target="https://www.vvtwerktaanmorgen.nl/in-gesprek/theatervoorstelling"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image" Target="../media/image9.png"/><Relationship Id="rId11" Type="http://schemas.openxmlformats.org/officeDocument/2006/relationships/hyperlink" Target="https://www.vvtwerktaanmorgen.nl/themas/theatervoorstelling-mag-ik-je-kussen" TargetMode="External"/><Relationship Id="rId5" Type="http://schemas.openxmlformats.org/officeDocument/2006/relationships/image" Target="../media/image8.png"/><Relationship Id="rId10" Type="http://schemas.openxmlformats.org/officeDocument/2006/relationships/hyperlink" Target="https://www.vvtwerktaanmorgen.nl/downloads" TargetMode="External"/><Relationship Id="rId4" Type="http://schemas.openxmlformats.org/officeDocument/2006/relationships/image" Target="../media/image7.png"/><Relationship Id="rId9" Type="http://schemas.openxmlformats.org/officeDocument/2006/relationships/hyperlink" Target="https://www.vvtwerktaanmorgen.nl/agenda"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hyperlink" Target="mailto:info@vvtwerktaanmorgen.n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vvtwerktaanmorgen.nl/" TargetMode="Externa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hyperlink" Target="https://www.vvtwerktaanmorgen.nl/downloads" TargetMode="External"/><Relationship Id="rId4" Type="http://schemas.openxmlformats.org/officeDocument/2006/relationships/image" Target="../media/image7.png"/><Relationship Id="rId9" Type="http://schemas.openxmlformats.org/officeDocument/2006/relationships/hyperlink" Target="mailto:info@vvtwerktaanmorgen.n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object 2">
            <a:extLst>
              <a:ext uri="{FF2B5EF4-FFF2-40B4-BE49-F238E27FC236}">
                <a16:creationId xmlns:a16="http://schemas.microsoft.com/office/drawing/2014/main" id="{937E052C-C1B6-1089-B6D3-68C1FF261F31}"/>
              </a:ext>
            </a:extLst>
          </p:cNvPr>
          <p:cNvGrpSpPr/>
          <p:nvPr/>
        </p:nvGrpSpPr>
        <p:grpSpPr>
          <a:xfrm>
            <a:off x="-124810" y="174836"/>
            <a:ext cx="12316810" cy="2222593"/>
            <a:chOff x="0" y="732961"/>
            <a:chExt cx="20104100" cy="3665220"/>
          </a:xfrm>
        </p:grpSpPr>
        <p:sp>
          <p:nvSpPr>
            <p:cNvPr id="22" name="object 3">
              <a:extLst>
                <a:ext uri="{FF2B5EF4-FFF2-40B4-BE49-F238E27FC236}">
                  <a16:creationId xmlns:a16="http://schemas.microsoft.com/office/drawing/2014/main" id="{EE0C346F-689E-3835-F56C-395BDF7D6A3B}"/>
                </a:ext>
              </a:extLst>
            </p:cNvPr>
            <p:cNvSpPr/>
            <p:nvPr/>
          </p:nvSpPr>
          <p:spPr>
            <a:xfrm>
              <a:off x="0" y="1319331"/>
              <a:ext cx="20104100" cy="3078480"/>
            </a:xfrm>
            <a:custGeom>
              <a:avLst/>
              <a:gdLst/>
              <a:ahLst/>
              <a:cxnLst/>
              <a:rect l="l" t="t" r="r" b="b"/>
              <a:pathLst>
                <a:path w="20104100" h="3078479">
                  <a:moveTo>
                    <a:pt x="20104099" y="0"/>
                  </a:moveTo>
                  <a:lnTo>
                    <a:pt x="0" y="0"/>
                  </a:lnTo>
                  <a:lnTo>
                    <a:pt x="0" y="3078440"/>
                  </a:lnTo>
                  <a:lnTo>
                    <a:pt x="20104099" y="3078440"/>
                  </a:lnTo>
                  <a:lnTo>
                    <a:pt x="20104099" y="0"/>
                  </a:lnTo>
                  <a:close/>
                </a:path>
              </a:pathLst>
            </a:custGeom>
            <a:solidFill>
              <a:srgbClr val="E0EFF3"/>
            </a:solidFill>
          </p:spPr>
          <p:txBody>
            <a:bodyPr wrap="square" lIns="0" tIns="0" rIns="0" bIns="0" rtlCol="0"/>
            <a:lstStyle/>
            <a:p>
              <a:endParaRPr/>
            </a:p>
          </p:txBody>
        </p:sp>
        <p:sp>
          <p:nvSpPr>
            <p:cNvPr id="23" name="object 4">
              <a:extLst>
                <a:ext uri="{FF2B5EF4-FFF2-40B4-BE49-F238E27FC236}">
                  <a16:creationId xmlns:a16="http://schemas.microsoft.com/office/drawing/2014/main" id="{1682548C-081A-D92A-F9D9-AD55C826FED4}"/>
                </a:ext>
              </a:extLst>
            </p:cNvPr>
            <p:cNvSpPr/>
            <p:nvPr/>
          </p:nvSpPr>
          <p:spPr>
            <a:xfrm>
              <a:off x="18156569" y="902478"/>
              <a:ext cx="869315" cy="863600"/>
            </a:xfrm>
            <a:custGeom>
              <a:avLst/>
              <a:gdLst/>
              <a:ahLst/>
              <a:cxnLst/>
              <a:rect l="l" t="t" r="r" b="b"/>
              <a:pathLst>
                <a:path w="869315" h="863600">
                  <a:moveTo>
                    <a:pt x="434489" y="0"/>
                  </a:moveTo>
                  <a:lnTo>
                    <a:pt x="387147" y="2532"/>
                  </a:lnTo>
                  <a:lnTo>
                    <a:pt x="341281" y="9952"/>
                  </a:lnTo>
                  <a:lnTo>
                    <a:pt x="297157" y="21999"/>
                  </a:lnTo>
                  <a:lnTo>
                    <a:pt x="255040" y="38407"/>
                  </a:lnTo>
                  <a:lnTo>
                    <a:pt x="215194" y="58915"/>
                  </a:lnTo>
                  <a:lnTo>
                    <a:pt x="177885" y="83258"/>
                  </a:lnTo>
                  <a:lnTo>
                    <a:pt x="143379" y="111173"/>
                  </a:lnTo>
                  <a:lnTo>
                    <a:pt x="111939" y="142398"/>
                  </a:lnTo>
                  <a:lnTo>
                    <a:pt x="83831" y="176669"/>
                  </a:lnTo>
                  <a:lnTo>
                    <a:pt x="59320" y="213722"/>
                  </a:lnTo>
                  <a:lnTo>
                    <a:pt x="38672" y="253295"/>
                  </a:lnTo>
                  <a:lnTo>
                    <a:pt x="22150" y="295124"/>
                  </a:lnTo>
                  <a:lnTo>
                    <a:pt x="10021" y="338946"/>
                  </a:lnTo>
                  <a:lnTo>
                    <a:pt x="2549" y="384497"/>
                  </a:lnTo>
                  <a:lnTo>
                    <a:pt x="0" y="431515"/>
                  </a:lnTo>
                  <a:lnTo>
                    <a:pt x="2549" y="478533"/>
                  </a:lnTo>
                  <a:lnTo>
                    <a:pt x="10021" y="524084"/>
                  </a:lnTo>
                  <a:lnTo>
                    <a:pt x="22150" y="567906"/>
                  </a:lnTo>
                  <a:lnTo>
                    <a:pt x="38672" y="609734"/>
                  </a:lnTo>
                  <a:lnTo>
                    <a:pt x="59320" y="649306"/>
                  </a:lnTo>
                  <a:lnTo>
                    <a:pt x="83831" y="686358"/>
                  </a:lnTo>
                  <a:lnTo>
                    <a:pt x="111939" y="720628"/>
                  </a:lnTo>
                  <a:lnTo>
                    <a:pt x="143379" y="751851"/>
                  </a:lnTo>
                  <a:lnTo>
                    <a:pt x="177885" y="779766"/>
                  </a:lnTo>
                  <a:lnTo>
                    <a:pt x="215194" y="804108"/>
                  </a:lnTo>
                  <a:lnTo>
                    <a:pt x="255040" y="824615"/>
                  </a:lnTo>
                  <a:lnTo>
                    <a:pt x="297157" y="841022"/>
                  </a:lnTo>
                  <a:lnTo>
                    <a:pt x="341281" y="853068"/>
                  </a:lnTo>
                  <a:lnTo>
                    <a:pt x="387147" y="860488"/>
                  </a:lnTo>
                  <a:lnTo>
                    <a:pt x="434489" y="863020"/>
                  </a:lnTo>
                  <a:lnTo>
                    <a:pt x="481831" y="860488"/>
                  </a:lnTo>
                  <a:lnTo>
                    <a:pt x="527697" y="853068"/>
                  </a:lnTo>
                  <a:lnTo>
                    <a:pt x="571821" y="841022"/>
                  </a:lnTo>
                  <a:lnTo>
                    <a:pt x="613938" y="824615"/>
                  </a:lnTo>
                  <a:lnTo>
                    <a:pt x="653784" y="804108"/>
                  </a:lnTo>
                  <a:lnTo>
                    <a:pt x="691092" y="779766"/>
                  </a:lnTo>
                  <a:lnTo>
                    <a:pt x="725599" y="751851"/>
                  </a:lnTo>
                  <a:lnTo>
                    <a:pt x="757039" y="720628"/>
                  </a:lnTo>
                  <a:lnTo>
                    <a:pt x="785147" y="686358"/>
                  </a:lnTo>
                  <a:lnTo>
                    <a:pt x="809658" y="649306"/>
                  </a:lnTo>
                  <a:lnTo>
                    <a:pt x="830306" y="609734"/>
                  </a:lnTo>
                  <a:lnTo>
                    <a:pt x="846828" y="567906"/>
                  </a:lnTo>
                  <a:lnTo>
                    <a:pt x="858957" y="524084"/>
                  </a:lnTo>
                  <a:lnTo>
                    <a:pt x="866429" y="478533"/>
                  </a:lnTo>
                  <a:lnTo>
                    <a:pt x="868978" y="431515"/>
                  </a:lnTo>
                  <a:lnTo>
                    <a:pt x="866429" y="384497"/>
                  </a:lnTo>
                  <a:lnTo>
                    <a:pt x="858957" y="338946"/>
                  </a:lnTo>
                  <a:lnTo>
                    <a:pt x="846828" y="295124"/>
                  </a:lnTo>
                  <a:lnTo>
                    <a:pt x="830306" y="253295"/>
                  </a:lnTo>
                  <a:lnTo>
                    <a:pt x="809658" y="213722"/>
                  </a:lnTo>
                  <a:lnTo>
                    <a:pt x="785147" y="176669"/>
                  </a:lnTo>
                  <a:lnTo>
                    <a:pt x="757039" y="142398"/>
                  </a:lnTo>
                  <a:lnTo>
                    <a:pt x="725599" y="111173"/>
                  </a:lnTo>
                  <a:lnTo>
                    <a:pt x="691092" y="83258"/>
                  </a:lnTo>
                  <a:lnTo>
                    <a:pt x="653784" y="58915"/>
                  </a:lnTo>
                  <a:lnTo>
                    <a:pt x="613938" y="38407"/>
                  </a:lnTo>
                  <a:lnTo>
                    <a:pt x="571821" y="21999"/>
                  </a:lnTo>
                  <a:lnTo>
                    <a:pt x="527697" y="9952"/>
                  </a:lnTo>
                  <a:lnTo>
                    <a:pt x="481831" y="2532"/>
                  </a:lnTo>
                  <a:lnTo>
                    <a:pt x="434489" y="0"/>
                  </a:lnTo>
                  <a:close/>
                </a:path>
              </a:pathLst>
            </a:custGeom>
            <a:solidFill>
              <a:srgbClr val="FFFFFF"/>
            </a:solidFill>
          </p:spPr>
          <p:txBody>
            <a:bodyPr wrap="square" lIns="0" tIns="0" rIns="0" bIns="0" rtlCol="0"/>
            <a:lstStyle/>
            <a:p>
              <a:endParaRPr/>
            </a:p>
          </p:txBody>
        </p:sp>
        <p:pic>
          <p:nvPicPr>
            <p:cNvPr id="24" name="object 5">
              <a:extLst>
                <a:ext uri="{FF2B5EF4-FFF2-40B4-BE49-F238E27FC236}">
                  <a16:creationId xmlns:a16="http://schemas.microsoft.com/office/drawing/2014/main" id="{86E8E3FA-2934-92C6-F4CD-A37D7CCFAD63}"/>
                </a:ext>
              </a:extLst>
            </p:cNvPr>
            <p:cNvPicPr/>
            <p:nvPr/>
          </p:nvPicPr>
          <p:blipFill>
            <a:blip r:embed="rId3" cstate="print"/>
            <a:stretch>
              <a:fillRect/>
            </a:stretch>
          </p:blipFill>
          <p:spPr>
            <a:xfrm>
              <a:off x="17771292" y="2031284"/>
              <a:ext cx="442467" cy="134628"/>
            </a:xfrm>
            <a:prstGeom prst="rect">
              <a:avLst/>
            </a:prstGeom>
          </p:spPr>
        </p:pic>
        <p:pic>
          <p:nvPicPr>
            <p:cNvPr id="25" name="object 6">
              <a:extLst>
                <a:ext uri="{FF2B5EF4-FFF2-40B4-BE49-F238E27FC236}">
                  <a16:creationId xmlns:a16="http://schemas.microsoft.com/office/drawing/2014/main" id="{65D0577B-AA73-D391-FDB9-144D0F82E8BC}"/>
                </a:ext>
              </a:extLst>
            </p:cNvPr>
            <p:cNvPicPr/>
            <p:nvPr/>
          </p:nvPicPr>
          <p:blipFill>
            <a:blip r:embed="rId4" cstate="print"/>
            <a:stretch>
              <a:fillRect/>
            </a:stretch>
          </p:blipFill>
          <p:spPr>
            <a:xfrm>
              <a:off x="18240105" y="2031549"/>
              <a:ext cx="85829" cy="130969"/>
            </a:xfrm>
            <a:prstGeom prst="rect">
              <a:avLst/>
            </a:prstGeom>
          </p:spPr>
        </p:pic>
        <p:pic>
          <p:nvPicPr>
            <p:cNvPr id="26" name="object 7">
              <a:extLst>
                <a:ext uri="{FF2B5EF4-FFF2-40B4-BE49-F238E27FC236}">
                  <a16:creationId xmlns:a16="http://schemas.microsoft.com/office/drawing/2014/main" id="{73452FC2-2715-B095-12C8-8EB7B863861C}"/>
                </a:ext>
              </a:extLst>
            </p:cNvPr>
            <p:cNvPicPr/>
            <p:nvPr/>
          </p:nvPicPr>
          <p:blipFill>
            <a:blip r:embed="rId5" cstate="print"/>
            <a:stretch>
              <a:fillRect/>
            </a:stretch>
          </p:blipFill>
          <p:spPr>
            <a:xfrm>
              <a:off x="18423238" y="2031287"/>
              <a:ext cx="203501" cy="131231"/>
            </a:xfrm>
            <a:prstGeom prst="rect">
              <a:avLst/>
            </a:prstGeom>
          </p:spPr>
        </p:pic>
        <p:pic>
          <p:nvPicPr>
            <p:cNvPr id="27" name="object 8">
              <a:extLst>
                <a:ext uri="{FF2B5EF4-FFF2-40B4-BE49-F238E27FC236}">
                  <a16:creationId xmlns:a16="http://schemas.microsoft.com/office/drawing/2014/main" id="{06442098-7107-A9DA-2E7F-B4F2302DAA8A}"/>
                </a:ext>
              </a:extLst>
            </p:cNvPr>
            <p:cNvPicPr/>
            <p:nvPr/>
          </p:nvPicPr>
          <p:blipFill>
            <a:blip r:embed="rId6" cstate="print"/>
            <a:stretch>
              <a:fillRect/>
            </a:stretch>
          </p:blipFill>
          <p:spPr>
            <a:xfrm>
              <a:off x="18651770" y="2031284"/>
              <a:ext cx="144801" cy="134624"/>
            </a:xfrm>
            <a:prstGeom prst="rect">
              <a:avLst/>
            </a:prstGeom>
          </p:spPr>
        </p:pic>
        <p:pic>
          <p:nvPicPr>
            <p:cNvPr id="28" name="object 9">
              <a:extLst>
                <a:ext uri="{FF2B5EF4-FFF2-40B4-BE49-F238E27FC236}">
                  <a16:creationId xmlns:a16="http://schemas.microsoft.com/office/drawing/2014/main" id="{371DB323-E914-7C89-DE22-35CE3AFC75A6}"/>
                </a:ext>
              </a:extLst>
            </p:cNvPr>
            <p:cNvPicPr/>
            <p:nvPr/>
          </p:nvPicPr>
          <p:blipFill>
            <a:blip r:embed="rId7" cstate="print"/>
            <a:stretch>
              <a:fillRect/>
            </a:stretch>
          </p:blipFill>
          <p:spPr>
            <a:xfrm>
              <a:off x="18822651" y="2031286"/>
              <a:ext cx="237673" cy="186800"/>
            </a:xfrm>
            <a:prstGeom prst="rect">
              <a:avLst/>
            </a:prstGeom>
          </p:spPr>
        </p:pic>
        <p:pic>
          <p:nvPicPr>
            <p:cNvPr id="29" name="object 10">
              <a:extLst>
                <a:ext uri="{FF2B5EF4-FFF2-40B4-BE49-F238E27FC236}">
                  <a16:creationId xmlns:a16="http://schemas.microsoft.com/office/drawing/2014/main" id="{D600FBE8-0F95-BD7A-677B-11ED510230F8}"/>
                </a:ext>
              </a:extLst>
            </p:cNvPr>
            <p:cNvPicPr/>
            <p:nvPr/>
          </p:nvPicPr>
          <p:blipFill>
            <a:blip r:embed="rId8" cstate="print"/>
            <a:stretch>
              <a:fillRect/>
            </a:stretch>
          </p:blipFill>
          <p:spPr>
            <a:xfrm>
              <a:off x="19087186" y="2031288"/>
              <a:ext cx="134372" cy="134624"/>
            </a:xfrm>
            <a:prstGeom prst="rect">
              <a:avLst/>
            </a:prstGeom>
          </p:spPr>
        </p:pic>
        <p:pic>
          <p:nvPicPr>
            <p:cNvPr id="30" name="object 11">
              <a:extLst>
                <a:ext uri="{FF2B5EF4-FFF2-40B4-BE49-F238E27FC236}">
                  <a16:creationId xmlns:a16="http://schemas.microsoft.com/office/drawing/2014/main" id="{0AD9B975-A587-6331-951F-30CCB5F10E3F}"/>
                </a:ext>
              </a:extLst>
            </p:cNvPr>
            <p:cNvPicPr/>
            <p:nvPr/>
          </p:nvPicPr>
          <p:blipFill>
            <a:blip r:embed="rId9" cstate="print"/>
            <a:stretch>
              <a:fillRect/>
            </a:stretch>
          </p:blipFill>
          <p:spPr>
            <a:xfrm>
              <a:off x="19247893" y="2031287"/>
              <a:ext cx="127839" cy="131231"/>
            </a:xfrm>
            <a:prstGeom prst="rect">
              <a:avLst/>
            </a:prstGeom>
          </p:spPr>
        </p:pic>
        <p:sp>
          <p:nvSpPr>
            <p:cNvPr id="31" name="object 12">
              <a:extLst>
                <a:ext uri="{FF2B5EF4-FFF2-40B4-BE49-F238E27FC236}">
                  <a16:creationId xmlns:a16="http://schemas.microsoft.com/office/drawing/2014/main" id="{D53BA9C1-CACE-FE76-1071-62BF32F52F02}"/>
                </a:ext>
              </a:extLst>
            </p:cNvPr>
            <p:cNvSpPr/>
            <p:nvPr/>
          </p:nvSpPr>
          <p:spPr>
            <a:xfrm>
              <a:off x="18013452" y="732961"/>
              <a:ext cx="584835" cy="584835"/>
            </a:xfrm>
            <a:custGeom>
              <a:avLst/>
              <a:gdLst/>
              <a:ahLst/>
              <a:cxnLst/>
              <a:rect l="l" t="t" r="r" b="b"/>
              <a:pathLst>
                <a:path w="584834" h="584835">
                  <a:moveTo>
                    <a:pt x="584641" y="10"/>
                  </a:moveTo>
                  <a:lnTo>
                    <a:pt x="536413" y="1932"/>
                  </a:lnTo>
                  <a:lnTo>
                    <a:pt x="489616" y="7628"/>
                  </a:lnTo>
                  <a:lnTo>
                    <a:pt x="444033" y="16939"/>
                  </a:lnTo>
                  <a:lnTo>
                    <a:pt x="399814" y="29715"/>
                  </a:lnTo>
                  <a:lnTo>
                    <a:pt x="357109" y="45806"/>
                  </a:lnTo>
                  <a:lnTo>
                    <a:pt x="316067" y="65061"/>
                  </a:lnTo>
                  <a:lnTo>
                    <a:pt x="276839" y="87332"/>
                  </a:lnTo>
                  <a:lnTo>
                    <a:pt x="239573" y="112469"/>
                  </a:lnTo>
                  <a:lnTo>
                    <a:pt x="204421" y="140321"/>
                  </a:lnTo>
                  <a:lnTo>
                    <a:pt x="171531" y="170739"/>
                  </a:lnTo>
                  <a:lnTo>
                    <a:pt x="141053" y="203573"/>
                  </a:lnTo>
                  <a:lnTo>
                    <a:pt x="113138" y="238673"/>
                  </a:lnTo>
                  <a:lnTo>
                    <a:pt x="87934" y="275890"/>
                  </a:lnTo>
                  <a:lnTo>
                    <a:pt x="65592" y="315073"/>
                  </a:lnTo>
                  <a:lnTo>
                    <a:pt x="46262" y="356073"/>
                  </a:lnTo>
                  <a:lnTo>
                    <a:pt x="30092" y="398740"/>
                  </a:lnTo>
                  <a:lnTo>
                    <a:pt x="17233" y="442924"/>
                  </a:lnTo>
                  <a:lnTo>
                    <a:pt x="7835" y="488476"/>
                  </a:lnTo>
                  <a:lnTo>
                    <a:pt x="2048" y="535245"/>
                  </a:lnTo>
                  <a:lnTo>
                    <a:pt x="0" y="584474"/>
                  </a:lnTo>
                  <a:lnTo>
                    <a:pt x="225302" y="584568"/>
                  </a:lnTo>
                  <a:lnTo>
                    <a:pt x="228753" y="534511"/>
                  </a:lnTo>
                  <a:lnTo>
                    <a:pt x="238407" y="487933"/>
                  </a:lnTo>
                  <a:lnTo>
                    <a:pt x="253868" y="443773"/>
                  </a:lnTo>
                  <a:lnTo>
                    <a:pt x="274712" y="402457"/>
                  </a:lnTo>
                  <a:lnTo>
                    <a:pt x="300515" y="364408"/>
                  </a:lnTo>
                  <a:lnTo>
                    <a:pt x="330851" y="330054"/>
                  </a:lnTo>
                  <a:lnTo>
                    <a:pt x="365295" y="299818"/>
                  </a:lnTo>
                  <a:lnTo>
                    <a:pt x="403423" y="274126"/>
                  </a:lnTo>
                  <a:lnTo>
                    <a:pt x="444810" y="253403"/>
                  </a:lnTo>
                  <a:lnTo>
                    <a:pt x="489031" y="238075"/>
                  </a:lnTo>
                  <a:lnTo>
                    <a:pt x="535661" y="228566"/>
                  </a:lnTo>
                  <a:lnTo>
                    <a:pt x="584641" y="225312"/>
                  </a:lnTo>
                  <a:lnTo>
                    <a:pt x="584641" y="10"/>
                  </a:lnTo>
                  <a:close/>
                </a:path>
              </a:pathLst>
            </a:custGeom>
            <a:solidFill>
              <a:srgbClr val="F9B000"/>
            </a:solidFill>
          </p:spPr>
          <p:txBody>
            <a:bodyPr wrap="square" lIns="0" tIns="0" rIns="0" bIns="0" rtlCol="0"/>
            <a:lstStyle/>
            <a:p>
              <a:endParaRPr/>
            </a:p>
          </p:txBody>
        </p:sp>
        <p:sp>
          <p:nvSpPr>
            <p:cNvPr id="32" name="object 13">
              <a:extLst>
                <a:ext uri="{FF2B5EF4-FFF2-40B4-BE49-F238E27FC236}">
                  <a16:creationId xmlns:a16="http://schemas.microsoft.com/office/drawing/2014/main" id="{F277E417-812E-9510-458A-85777A450C70}"/>
                </a:ext>
              </a:extLst>
            </p:cNvPr>
            <p:cNvSpPr/>
            <p:nvPr/>
          </p:nvSpPr>
          <p:spPr>
            <a:xfrm>
              <a:off x="18013440" y="732973"/>
              <a:ext cx="1169035" cy="1169035"/>
            </a:xfrm>
            <a:custGeom>
              <a:avLst/>
              <a:gdLst/>
              <a:ahLst/>
              <a:cxnLst/>
              <a:rect l="l" t="t" r="r" b="b"/>
              <a:pathLst>
                <a:path w="1169034" h="1169035">
                  <a:moveTo>
                    <a:pt x="584974" y="12"/>
                  </a:moveTo>
                  <a:lnTo>
                    <a:pt x="584758" y="0"/>
                  </a:lnTo>
                  <a:lnTo>
                    <a:pt x="584657" y="225310"/>
                  </a:lnTo>
                  <a:lnTo>
                    <a:pt x="584860" y="225310"/>
                  </a:lnTo>
                  <a:lnTo>
                    <a:pt x="584974" y="12"/>
                  </a:lnTo>
                  <a:close/>
                </a:path>
                <a:path w="1169034" h="1169035">
                  <a:moveTo>
                    <a:pt x="1168539" y="583069"/>
                  </a:moveTo>
                  <a:lnTo>
                    <a:pt x="1166507" y="535266"/>
                  </a:lnTo>
                  <a:lnTo>
                    <a:pt x="1160729" y="488530"/>
                  </a:lnTo>
                  <a:lnTo>
                    <a:pt x="1151343" y="443014"/>
                  </a:lnTo>
                  <a:lnTo>
                    <a:pt x="1138504" y="398856"/>
                  </a:lnTo>
                  <a:lnTo>
                    <a:pt x="1122349" y="356222"/>
                  </a:lnTo>
                  <a:lnTo>
                    <a:pt x="1103045" y="315239"/>
                  </a:lnTo>
                  <a:lnTo>
                    <a:pt x="1080731" y="276085"/>
                  </a:lnTo>
                  <a:lnTo>
                    <a:pt x="1055560" y="238874"/>
                  </a:lnTo>
                  <a:lnTo>
                    <a:pt x="1027684" y="203796"/>
                  </a:lnTo>
                  <a:lnTo>
                    <a:pt x="997242" y="170967"/>
                  </a:lnTo>
                  <a:lnTo>
                    <a:pt x="964399" y="140550"/>
                  </a:lnTo>
                  <a:lnTo>
                    <a:pt x="929284" y="112699"/>
                  </a:lnTo>
                  <a:lnTo>
                    <a:pt x="892073" y="87553"/>
                  </a:lnTo>
                  <a:lnTo>
                    <a:pt x="852881" y="65278"/>
                  </a:lnTo>
                  <a:lnTo>
                    <a:pt x="811898" y="45999"/>
                  </a:lnTo>
                  <a:lnTo>
                    <a:pt x="769239" y="29895"/>
                  </a:lnTo>
                  <a:lnTo>
                    <a:pt x="725068" y="17081"/>
                  </a:lnTo>
                  <a:lnTo>
                    <a:pt x="679526" y="7734"/>
                  </a:lnTo>
                  <a:lnTo>
                    <a:pt x="632777" y="1993"/>
                  </a:lnTo>
                  <a:lnTo>
                    <a:pt x="584974" y="12"/>
                  </a:lnTo>
                  <a:lnTo>
                    <a:pt x="584974" y="225323"/>
                  </a:lnTo>
                  <a:lnTo>
                    <a:pt x="633501" y="228663"/>
                  </a:lnTo>
                  <a:lnTo>
                    <a:pt x="680046" y="238239"/>
                  </a:lnTo>
                  <a:lnTo>
                    <a:pt x="724192" y="253606"/>
                  </a:lnTo>
                  <a:lnTo>
                    <a:pt x="765505" y="274358"/>
                  </a:lnTo>
                  <a:lnTo>
                    <a:pt x="803554" y="300050"/>
                  </a:lnTo>
                  <a:lnTo>
                    <a:pt x="837933" y="330288"/>
                  </a:lnTo>
                  <a:lnTo>
                    <a:pt x="868210" y="364617"/>
                  </a:lnTo>
                  <a:lnTo>
                    <a:pt x="893953" y="402640"/>
                  </a:lnTo>
                  <a:lnTo>
                    <a:pt x="914755" y="443915"/>
                  </a:lnTo>
                  <a:lnTo>
                    <a:pt x="930186" y="488035"/>
                  </a:lnTo>
                  <a:lnTo>
                    <a:pt x="939825" y="534555"/>
                  </a:lnTo>
                  <a:lnTo>
                    <a:pt x="943254" y="584466"/>
                  </a:lnTo>
                  <a:lnTo>
                    <a:pt x="939952" y="633183"/>
                  </a:lnTo>
                  <a:lnTo>
                    <a:pt x="930402" y="679818"/>
                  </a:lnTo>
                  <a:lnTo>
                    <a:pt x="915022" y="724039"/>
                  </a:lnTo>
                  <a:lnTo>
                    <a:pt x="894257" y="765416"/>
                  </a:lnTo>
                  <a:lnTo>
                    <a:pt x="868527" y="803541"/>
                  </a:lnTo>
                  <a:lnTo>
                    <a:pt x="838238" y="837971"/>
                  </a:lnTo>
                  <a:lnTo>
                    <a:pt x="803846" y="868286"/>
                  </a:lnTo>
                  <a:lnTo>
                    <a:pt x="765746" y="894054"/>
                  </a:lnTo>
                  <a:lnTo>
                    <a:pt x="724395" y="914869"/>
                  </a:lnTo>
                  <a:lnTo>
                    <a:pt x="680186" y="930275"/>
                  </a:lnTo>
                  <a:lnTo>
                    <a:pt x="633577" y="939876"/>
                  </a:lnTo>
                  <a:lnTo>
                    <a:pt x="584276" y="943254"/>
                  </a:lnTo>
                  <a:lnTo>
                    <a:pt x="559269" y="942378"/>
                  </a:lnTo>
                  <a:lnTo>
                    <a:pt x="534733" y="939800"/>
                  </a:lnTo>
                  <a:lnTo>
                    <a:pt x="510717" y="935609"/>
                  </a:lnTo>
                  <a:lnTo>
                    <a:pt x="487260" y="929868"/>
                  </a:lnTo>
                  <a:lnTo>
                    <a:pt x="444068" y="954938"/>
                  </a:lnTo>
                  <a:lnTo>
                    <a:pt x="398284" y="964692"/>
                  </a:lnTo>
                  <a:lnTo>
                    <a:pt x="361975" y="965695"/>
                  </a:lnTo>
                  <a:lnTo>
                    <a:pt x="347192" y="964577"/>
                  </a:lnTo>
                  <a:lnTo>
                    <a:pt x="367741" y="946200"/>
                  </a:lnTo>
                  <a:lnTo>
                    <a:pt x="381812" y="925461"/>
                  </a:lnTo>
                  <a:lnTo>
                    <a:pt x="390563" y="905484"/>
                  </a:lnTo>
                  <a:lnTo>
                    <a:pt x="395211" y="889406"/>
                  </a:lnTo>
                  <a:lnTo>
                    <a:pt x="353720" y="859345"/>
                  </a:lnTo>
                  <a:lnTo>
                    <a:pt x="316992" y="823810"/>
                  </a:lnTo>
                  <a:lnTo>
                    <a:pt x="285597" y="783386"/>
                  </a:lnTo>
                  <a:lnTo>
                    <a:pt x="260146" y="738670"/>
                  </a:lnTo>
                  <a:lnTo>
                    <a:pt x="241211" y="690232"/>
                  </a:lnTo>
                  <a:lnTo>
                    <a:pt x="229412" y="638670"/>
                  </a:lnTo>
                  <a:lnTo>
                    <a:pt x="225310" y="584568"/>
                  </a:lnTo>
                  <a:lnTo>
                    <a:pt x="0" y="584568"/>
                  </a:lnTo>
                  <a:lnTo>
                    <a:pt x="1968" y="632460"/>
                  </a:lnTo>
                  <a:lnTo>
                    <a:pt x="7696" y="679297"/>
                  </a:lnTo>
                  <a:lnTo>
                    <a:pt x="17043" y="724916"/>
                  </a:lnTo>
                  <a:lnTo>
                    <a:pt x="29857" y="769162"/>
                  </a:lnTo>
                  <a:lnTo>
                    <a:pt x="45999" y="811885"/>
                  </a:lnTo>
                  <a:lnTo>
                    <a:pt x="65303" y="852957"/>
                  </a:lnTo>
                  <a:lnTo>
                    <a:pt x="87630" y="892200"/>
                  </a:lnTo>
                  <a:lnTo>
                    <a:pt x="112826" y="929474"/>
                  </a:lnTo>
                  <a:lnTo>
                    <a:pt x="140741" y="964628"/>
                  </a:lnTo>
                  <a:lnTo>
                    <a:pt x="171221" y="997521"/>
                  </a:lnTo>
                  <a:lnTo>
                    <a:pt x="204127" y="1027988"/>
                  </a:lnTo>
                  <a:lnTo>
                    <a:pt x="239293" y="1055890"/>
                  </a:lnTo>
                  <a:lnTo>
                    <a:pt x="276580" y="1081062"/>
                  </a:lnTo>
                  <a:lnTo>
                    <a:pt x="315836" y="1103376"/>
                  </a:lnTo>
                  <a:lnTo>
                    <a:pt x="356908" y="1122667"/>
                  </a:lnTo>
                  <a:lnTo>
                    <a:pt x="399656" y="1138783"/>
                  </a:lnTo>
                  <a:lnTo>
                    <a:pt x="443915" y="1151585"/>
                  </a:lnTo>
                  <a:lnTo>
                    <a:pt x="489534" y="1160907"/>
                  </a:lnTo>
                  <a:lnTo>
                    <a:pt x="536371" y="1166622"/>
                  </a:lnTo>
                  <a:lnTo>
                    <a:pt x="584860" y="1168539"/>
                  </a:lnTo>
                  <a:lnTo>
                    <a:pt x="632828" y="1166545"/>
                  </a:lnTo>
                  <a:lnTo>
                    <a:pt x="679615" y="1160792"/>
                  </a:lnTo>
                  <a:lnTo>
                    <a:pt x="725195" y="1151432"/>
                  </a:lnTo>
                  <a:lnTo>
                    <a:pt x="769404" y="1138605"/>
                  </a:lnTo>
                  <a:lnTo>
                    <a:pt x="812088" y="1122464"/>
                  </a:lnTo>
                  <a:lnTo>
                    <a:pt x="853122" y="1103160"/>
                  </a:lnTo>
                  <a:lnTo>
                    <a:pt x="892327" y="1080833"/>
                  </a:lnTo>
                  <a:lnTo>
                    <a:pt x="929563" y="1055649"/>
                  </a:lnTo>
                  <a:lnTo>
                    <a:pt x="964692" y="1027747"/>
                  </a:lnTo>
                  <a:lnTo>
                    <a:pt x="997559" y="997280"/>
                  </a:lnTo>
                  <a:lnTo>
                    <a:pt x="1028001" y="964399"/>
                  </a:lnTo>
                  <a:lnTo>
                    <a:pt x="1055878" y="929259"/>
                  </a:lnTo>
                  <a:lnTo>
                    <a:pt x="1081049" y="891997"/>
                  </a:lnTo>
                  <a:lnTo>
                    <a:pt x="1103337" y="852779"/>
                  </a:lnTo>
                  <a:lnTo>
                    <a:pt x="1122629" y="811733"/>
                  </a:lnTo>
                  <a:lnTo>
                    <a:pt x="1138745" y="769035"/>
                  </a:lnTo>
                  <a:lnTo>
                    <a:pt x="1151547" y="724814"/>
                  </a:lnTo>
                  <a:lnTo>
                    <a:pt x="1160881" y="679234"/>
                  </a:lnTo>
                  <a:lnTo>
                    <a:pt x="1166596" y="632434"/>
                  </a:lnTo>
                  <a:lnTo>
                    <a:pt x="1168539" y="583069"/>
                  </a:lnTo>
                  <a:close/>
                </a:path>
              </a:pathLst>
            </a:custGeom>
            <a:solidFill>
              <a:srgbClr val="3C277B"/>
            </a:solidFill>
          </p:spPr>
          <p:txBody>
            <a:bodyPr wrap="square" lIns="0" tIns="0" rIns="0" bIns="0" rtlCol="0"/>
            <a:lstStyle/>
            <a:p>
              <a:endParaRPr/>
            </a:p>
          </p:txBody>
        </p:sp>
      </p:grpSp>
      <p:pic>
        <p:nvPicPr>
          <p:cNvPr id="33" name="Afbeelding 32" descr="Afbeelding met kleding, persoon, Menselijk gezicht, statief&#10;&#10;Automatisch gegenereerde beschrijving">
            <a:extLst>
              <a:ext uri="{FF2B5EF4-FFF2-40B4-BE49-F238E27FC236}">
                <a16:creationId xmlns:a16="http://schemas.microsoft.com/office/drawing/2014/main" id="{06658D78-8866-7EAE-FA87-3F5F515409A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11430"/>
            <a:ext cx="10304712" cy="6858000"/>
          </a:xfrm>
          <a:prstGeom prst="rect">
            <a:avLst/>
          </a:prstGeom>
        </p:spPr>
      </p:pic>
      <p:sp>
        <p:nvSpPr>
          <p:cNvPr id="34" name="Tekstvak 33">
            <a:extLst>
              <a:ext uri="{FF2B5EF4-FFF2-40B4-BE49-F238E27FC236}">
                <a16:creationId xmlns:a16="http://schemas.microsoft.com/office/drawing/2014/main" id="{DB00969B-7BEF-67F2-4704-235B567666C8}"/>
              </a:ext>
            </a:extLst>
          </p:cNvPr>
          <p:cNvSpPr txBox="1"/>
          <p:nvPr/>
        </p:nvSpPr>
        <p:spPr>
          <a:xfrm>
            <a:off x="3307504" y="5188816"/>
            <a:ext cx="7122018" cy="1138773"/>
          </a:xfrm>
          <a:prstGeom prst="rect">
            <a:avLst/>
          </a:prstGeom>
          <a:noFill/>
        </p:spPr>
        <p:txBody>
          <a:bodyPr wrap="square" lIns="91440" tIns="45720" rIns="91440" bIns="45720" rtlCol="0" anchor="t">
            <a:spAutoFit/>
          </a:bodyPr>
          <a:lstStyle/>
          <a:p>
            <a:r>
              <a:rPr lang="nl-NL" sz="2400" b="1">
                <a:solidFill>
                  <a:schemeClr val="bg2"/>
                </a:solidFill>
                <a:latin typeface="Verdana"/>
                <a:ea typeface="Verdana"/>
              </a:rPr>
              <a:t>Theatervoorstelling 'Mag ik je kussen?'</a:t>
            </a:r>
            <a:endParaRPr lang="nl-NL" sz="2400" b="1">
              <a:solidFill>
                <a:schemeClr val="bg2"/>
              </a:solidFill>
              <a:latin typeface="Verdana" panose="020B0604030504040204" pitchFamily="34" charset="0"/>
              <a:ea typeface="Verdana" panose="020B0604030504040204" pitchFamily="34" charset="0"/>
            </a:endParaRPr>
          </a:p>
          <a:p>
            <a:endParaRPr lang="nl-NL" sz="2400" b="1">
              <a:solidFill>
                <a:schemeClr val="bg2"/>
              </a:solidFill>
              <a:latin typeface="Verdana" panose="020B0604030504040204" pitchFamily="34" charset="0"/>
              <a:ea typeface="Verdana" panose="020B0604030504040204" pitchFamily="34" charset="0"/>
            </a:endParaRPr>
          </a:p>
          <a:p>
            <a:r>
              <a:rPr lang="nl-NL" sz="2000" i="1">
                <a:solidFill>
                  <a:schemeClr val="bg2"/>
                </a:solidFill>
                <a:latin typeface="Verdana"/>
                <a:ea typeface="Verdana"/>
              </a:rPr>
              <a:t>Wat handig is om te weten voor besluitvorming</a:t>
            </a:r>
            <a:endParaRPr lang="nl-NL" i="1">
              <a:solidFill>
                <a:schemeClr val="bg2"/>
              </a:solidFill>
              <a:latin typeface="Verdana"/>
              <a:ea typeface="Verdana"/>
            </a:endParaRPr>
          </a:p>
        </p:txBody>
      </p:sp>
    </p:spTree>
    <p:extLst>
      <p:ext uri="{BB962C8B-B14F-4D97-AF65-F5344CB8AC3E}">
        <p14:creationId xmlns:p14="http://schemas.microsoft.com/office/powerpoint/2010/main" val="51447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object 43">
            <a:extLst>
              <a:ext uri="{FF2B5EF4-FFF2-40B4-BE49-F238E27FC236}">
                <a16:creationId xmlns:a16="http://schemas.microsoft.com/office/drawing/2014/main" id="{90AEEB19-3209-7EF6-5673-A18D6935B95B}"/>
              </a:ext>
            </a:extLst>
          </p:cNvPr>
          <p:cNvGrpSpPr/>
          <p:nvPr/>
        </p:nvGrpSpPr>
        <p:grpSpPr>
          <a:xfrm>
            <a:off x="428" y="6444112"/>
            <a:ext cx="12191144" cy="413559"/>
            <a:chOff x="0" y="10626818"/>
            <a:chExt cx="20104100" cy="681990"/>
          </a:xfrm>
        </p:grpSpPr>
        <p:sp>
          <p:nvSpPr>
            <p:cNvPr id="29" name="object 44">
              <a:extLst>
                <a:ext uri="{FF2B5EF4-FFF2-40B4-BE49-F238E27FC236}">
                  <a16:creationId xmlns:a16="http://schemas.microsoft.com/office/drawing/2014/main" id="{F5C25B26-94E8-2961-CBA0-28FF168B7C1E}"/>
                </a:ext>
              </a:extLst>
            </p:cNvPr>
            <p:cNvSpPr/>
            <p:nvPr/>
          </p:nvSpPr>
          <p:spPr>
            <a:xfrm>
              <a:off x="0" y="10626818"/>
              <a:ext cx="2440940" cy="681990"/>
            </a:xfrm>
            <a:custGeom>
              <a:avLst/>
              <a:gdLst/>
              <a:ahLst/>
              <a:cxnLst/>
              <a:rect l="l" t="t" r="r" b="b"/>
              <a:pathLst>
                <a:path w="2440940" h="681990">
                  <a:moveTo>
                    <a:pt x="2440585" y="0"/>
                  </a:moveTo>
                  <a:lnTo>
                    <a:pt x="0" y="0"/>
                  </a:lnTo>
                  <a:lnTo>
                    <a:pt x="0" y="681738"/>
                  </a:lnTo>
                  <a:lnTo>
                    <a:pt x="2440585" y="681738"/>
                  </a:lnTo>
                  <a:lnTo>
                    <a:pt x="2440585" y="0"/>
                  </a:lnTo>
                  <a:close/>
                </a:path>
              </a:pathLst>
            </a:custGeom>
            <a:solidFill>
              <a:srgbClr val="3C277B"/>
            </a:solidFill>
          </p:spPr>
          <p:txBody>
            <a:bodyPr wrap="square" lIns="0" tIns="0" rIns="0" bIns="0" rtlCol="0"/>
            <a:lstStyle/>
            <a:p>
              <a:endParaRPr/>
            </a:p>
          </p:txBody>
        </p:sp>
        <p:sp>
          <p:nvSpPr>
            <p:cNvPr id="30" name="object 45">
              <a:extLst>
                <a:ext uri="{FF2B5EF4-FFF2-40B4-BE49-F238E27FC236}">
                  <a16:creationId xmlns:a16="http://schemas.microsoft.com/office/drawing/2014/main" id="{F5BC89C8-7D43-D704-D1CC-5BCDF330F541}"/>
                </a:ext>
              </a:extLst>
            </p:cNvPr>
            <p:cNvSpPr/>
            <p:nvPr/>
          </p:nvSpPr>
          <p:spPr>
            <a:xfrm>
              <a:off x="2440585" y="10626818"/>
              <a:ext cx="2440940" cy="681990"/>
            </a:xfrm>
            <a:custGeom>
              <a:avLst/>
              <a:gdLst/>
              <a:ahLst/>
              <a:cxnLst/>
              <a:rect l="l" t="t" r="r" b="b"/>
              <a:pathLst>
                <a:path w="2440940" h="681990">
                  <a:moveTo>
                    <a:pt x="2440595" y="0"/>
                  </a:moveTo>
                  <a:lnTo>
                    <a:pt x="0" y="0"/>
                  </a:lnTo>
                  <a:lnTo>
                    <a:pt x="0" y="681738"/>
                  </a:lnTo>
                  <a:lnTo>
                    <a:pt x="2440595" y="681738"/>
                  </a:lnTo>
                  <a:lnTo>
                    <a:pt x="2440595" y="0"/>
                  </a:lnTo>
                  <a:close/>
                </a:path>
              </a:pathLst>
            </a:custGeom>
            <a:solidFill>
              <a:srgbClr val="9ED0DA"/>
            </a:solidFill>
          </p:spPr>
          <p:txBody>
            <a:bodyPr wrap="square" lIns="0" tIns="0" rIns="0" bIns="0" rtlCol="0"/>
            <a:lstStyle/>
            <a:p>
              <a:endParaRPr/>
            </a:p>
          </p:txBody>
        </p:sp>
        <p:sp>
          <p:nvSpPr>
            <p:cNvPr id="31" name="object 46">
              <a:extLst>
                <a:ext uri="{FF2B5EF4-FFF2-40B4-BE49-F238E27FC236}">
                  <a16:creationId xmlns:a16="http://schemas.microsoft.com/office/drawing/2014/main" id="{4E3FFD7F-7F2E-C485-6B99-070A705447A4}"/>
                </a:ext>
              </a:extLst>
            </p:cNvPr>
            <p:cNvSpPr/>
            <p:nvPr/>
          </p:nvSpPr>
          <p:spPr>
            <a:xfrm>
              <a:off x="4881181" y="10626818"/>
              <a:ext cx="2440940" cy="681990"/>
            </a:xfrm>
            <a:custGeom>
              <a:avLst/>
              <a:gdLst/>
              <a:ahLst/>
              <a:cxnLst/>
              <a:rect l="l" t="t" r="r" b="b"/>
              <a:pathLst>
                <a:path w="2440940" h="681990">
                  <a:moveTo>
                    <a:pt x="2440585" y="0"/>
                  </a:moveTo>
                  <a:lnTo>
                    <a:pt x="0" y="0"/>
                  </a:lnTo>
                  <a:lnTo>
                    <a:pt x="0" y="681738"/>
                  </a:lnTo>
                  <a:lnTo>
                    <a:pt x="2440585" y="681738"/>
                  </a:lnTo>
                  <a:lnTo>
                    <a:pt x="2440585" y="0"/>
                  </a:lnTo>
                  <a:close/>
                </a:path>
              </a:pathLst>
            </a:custGeom>
            <a:solidFill>
              <a:srgbClr val="12AB78"/>
            </a:solidFill>
          </p:spPr>
          <p:txBody>
            <a:bodyPr wrap="square" lIns="0" tIns="0" rIns="0" bIns="0" rtlCol="0"/>
            <a:lstStyle/>
            <a:p>
              <a:endParaRPr/>
            </a:p>
          </p:txBody>
        </p:sp>
        <p:sp>
          <p:nvSpPr>
            <p:cNvPr id="32" name="object 47">
              <a:extLst>
                <a:ext uri="{FF2B5EF4-FFF2-40B4-BE49-F238E27FC236}">
                  <a16:creationId xmlns:a16="http://schemas.microsoft.com/office/drawing/2014/main" id="{E1ED1929-04BE-550E-7ECD-87253CB562F3}"/>
                </a:ext>
              </a:extLst>
            </p:cNvPr>
            <p:cNvSpPr/>
            <p:nvPr/>
          </p:nvSpPr>
          <p:spPr>
            <a:xfrm>
              <a:off x="7314551" y="10626818"/>
              <a:ext cx="12789535" cy="681990"/>
            </a:xfrm>
            <a:custGeom>
              <a:avLst/>
              <a:gdLst/>
              <a:ahLst/>
              <a:cxnLst/>
              <a:rect l="l" t="t" r="r" b="b"/>
              <a:pathLst>
                <a:path w="12789535" h="681990">
                  <a:moveTo>
                    <a:pt x="12789537" y="0"/>
                  </a:moveTo>
                  <a:lnTo>
                    <a:pt x="0" y="0"/>
                  </a:lnTo>
                  <a:lnTo>
                    <a:pt x="0" y="681738"/>
                  </a:lnTo>
                  <a:lnTo>
                    <a:pt x="12789537" y="681738"/>
                  </a:lnTo>
                  <a:lnTo>
                    <a:pt x="12789537" y="0"/>
                  </a:lnTo>
                  <a:close/>
                </a:path>
              </a:pathLst>
            </a:custGeom>
            <a:solidFill>
              <a:srgbClr val="F9B000"/>
            </a:solidFill>
          </p:spPr>
          <p:txBody>
            <a:bodyPr wrap="square" lIns="0" tIns="0" rIns="0" bIns="0" rtlCol="0"/>
            <a:lstStyle/>
            <a:p>
              <a:endParaRPr/>
            </a:p>
          </p:txBody>
        </p:sp>
      </p:grpSp>
      <p:grpSp>
        <p:nvGrpSpPr>
          <p:cNvPr id="2" name="object 2"/>
          <p:cNvGrpSpPr/>
          <p:nvPr/>
        </p:nvGrpSpPr>
        <p:grpSpPr>
          <a:xfrm>
            <a:off x="428" y="444468"/>
            <a:ext cx="12191144" cy="3659269"/>
            <a:chOff x="0" y="732961"/>
            <a:chExt cx="20104100" cy="6034405"/>
          </a:xfrm>
        </p:grpSpPr>
        <p:sp>
          <p:nvSpPr>
            <p:cNvPr id="3" name="object 3"/>
            <p:cNvSpPr/>
            <p:nvPr/>
          </p:nvSpPr>
          <p:spPr>
            <a:xfrm>
              <a:off x="18156569" y="902478"/>
              <a:ext cx="869315" cy="863600"/>
            </a:xfrm>
            <a:custGeom>
              <a:avLst/>
              <a:gdLst/>
              <a:ahLst/>
              <a:cxnLst/>
              <a:rect l="l" t="t" r="r" b="b"/>
              <a:pathLst>
                <a:path w="869315" h="863600">
                  <a:moveTo>
                    <a:pt x="434489" y="0"/>
                  </a:moveTo>
                  <a:lnTo>
                    <a:pt x="387147" y="2532"/>
                  </a:lnTo>
                  <a:lnTo>
                    <a:pt x="341281" y="9952"/>
                  </a:lnTo>
                  <a:lnTo>
                    <a:pt x="297157" y="21999"/>
                  </a:lnTo>
                  <a:lnTo>
                    <a:pt x="255040" y="38407"/>
                  </a:lnTo>
                  <a:lnTo>
                    <a:pt x="215194" y="58915"/>
                  </a:lnTo>
                  <a:lnTo>
                    <a:pt x="177885" y="83258"/>
                  </a:lnTo>
                  <a:lnTo>
                    <a:pt x="143379" y="111173"/>
                  </a:lnTo>
                  <a:lnTo>
                    <a:pt x="111939" y="142398"/>
                  </a:lnTo>
                  <a:lnTo>
                    <a:pt x="83831" y="176669"/>
                  </a:lnTo>
                  <a:lnTo>
                    <a:pt x="59320" y="213722"/>
                  </a:lnTo>
                  <a:lnTo>
                    <a:pt x="38672" y="253295"/>
                  </a:lnTo>
                  <a:lnTo>
                    <a:pt x="22150" y="295124"/>
                  </a:lnTo>
                  <a:lnTo>
                    <a:pt x="10021" y="338946"/>
                  </a:lnTo>
                  <a:lnTo>
                    <a:pt x="2549" y="384497"/>
                  </a:lnTo>
                  <a:lnTo>
                    <a:pt x="0" y="431515"/>
                  </a:lnTo>
                  <a:lnTo>
                    <a:pt x="2549" y="478533"/>
                  </a:lnTo>
                  <a:lnTo>
                    <a:pt x="10021" y="524084"/>
                  </a:lnTo>
                  <a:lnTo>
                    <a:pt x="22150" y="567906"/>
                  </a:lnTo>
                  <a:lnTo>
                    <a:pt x="38672" y="609734"/>
                  </a:lnTo>
                  <a:lnTo>
                    <a:pt x="59320" y="649306"/>
                  </a:lnTo>
                  <a:lnTo>
                    <a:pt x="83831" y="686358"/>
                  </a:lnTo>
                  <a:lnTo>
                    <a:pt x="111939" y="720628"/>
                  </a:lnTo>
                  <a:lnTo>
                    <a:pt x="143379" y="751851"/>
                  </a:lnTo>
                  <a:lnTo>
                    <a:pt x="177885" y="779766"/>
                  </a:lnTo>
                  <a:lnTo>
                    <a:pt x="215194" y="804108"/>
                  </a:lnTo>
                  <a:lnTo>
                    <a:pt x="255040" y="824615"/>
                  </a:lnTo>
                  <a:lnTo>
                    <a:pt x="297157" y="841022"/>
                  </a:lnTo>
                  <a:lnTo>
                    <a:pt x="341281" y="853068"/>
                  </a:lnTo>
                  <a:lnTo>
                    <a:pt x="387147" y="860488"/>
                  </a:lnTo>
                  <a:lnTo>
                    <a:pt x="434489" y="863020"/>
                  </a:lnTo>
                  <a:lnTo>
                    <a:pt x="481831" y="860488"/>
                  </a:lnTo>
                  <a:lnTo>
                    <a:pt x="527697" y="853068"/>
                  </a:lnTo>
                  <a:lnTo>
                    <a:pt x="571821" y="841022"/>
                  </a:lnTo>
                  <a:lnTo>
                    <a:pt x="613938" y="824615"/>
                  </a:lnTo>
                  <a:lnTo>
                    <a:pt x="653784" y="804108"/>
                  </a:lnTo>
                  <a:lnTo>
                    <a:pt x="691092" y="779766"/>
                  </a:lnTo>
                  <a:lnTo>
                    <a:pt x="725599" y="751851"/>
                  </a:lnTo>
                  <a:lnTo>
                    <a:pt x="757039" y="720628"/>
                  </a:lnTo>
                  <a:lnTo>
                    <a:pt x="785147" y="686358"/>
                  </a:lnTo>
                  <a:lnTo>
                    <a:pt x="809658" y="649306"/>
                  </a:lnTo>
                  <a:lnTo>
                    <a:pt x="830306" y="609734"/>
                  </a:lnTo>
                  <a:lnTo>
                    <a:pt x="846828" y="567906"/>
                  </a:lnTo>
                  <a:lnTo>
                    <a:pt x="858957" y="524084"/>
                  </a:lnTo>
                  <a:lnTo>
                    <a:pt x="866429" y="478533"/>
                  </a:lnTo>
                  <a:lnTo>
                    <a:pt x="868978" y="431515"/>
                  </a:lnTo>
                  <a:lnTo>
                    <a:pt x="866429" y="384497"/>
                  </a:lnTo>
                  <a:lnTo>
                    <a:pt x="858957" y="338946"/>
                  </a:lnTo>
                  <a:lnTo>
                    <a:pt x="846828" y="295124"/>
                  </a:lnTo>
                  <a:lnTo>
                    <a:pt x="830306" y="253295"/>
                  </a:lnTo>
                  <a:lnTo>
                    <a:pt x="809658" y="213722"/>
                  </a:lnTo>
                  <a:lnTo>
                    <a:pt x="785147" y="176669"/>
                  </a:lnTo>
                  <a:lnTo>
                    <a:pt x="757039" y="142398"/>
                  </a:lnTo>
                  <a:lnTo>
                    <a:pt x="725599" y="111173"/>
                  </a:lnTo>
                  <a:lnTo>
                    <a:pt x="691092" y="83258"/>
                  </a:lnTo>
                  <a:lnTo>
                    <a:pt x="653784" y="58915"/>
                  </a:lnTo>
                  <a:lnTo>
                    <a:pt x="613938" y="38407"/>
                  </a:lnTo>
                  <a:lnTo>
                    <a:pt x="571821" y="21999"/>
                  </a:lnTo>
                  <a:lnTo>
                    <a:pt x="527697" y="9952"/>
                  </a:lnTo>
                  <a:lnTo>
                    <a:pt x="481831" y="2532"/>
                  </a:lnTo>
                  <a:lnTo>
                    <a:pt x="434489" y="0"/>
                  </a:lnTo>
                  <a:close/>
                </a:path>
              </a:pathLst>
            </a:custGeom>
            <a:solidFill>
              <a:srgbClr val="FFFFFF"/>
            </a:solidFill>
          </p:spPr>
          <p:txBody>
            <a:bodyPr wrap="square" lIns="0" tIns="0" rIns="0" bIns="0" rtlCol="0"/>
            <a:lstStyle/>
            <a:p>
              <a:endParaRPr/>
            </a:p>
          </p:txBody>
        </p:sp>
        <p:pic>
          <p:nvPicPr>
            <p:cNvPr id="4" name="object 4"/>
            <p:cNvPicPr/>
            <p:nvPr/>
          </p:nvPicPr>
          <p:blipFill>
            <a:blip r:embed="rId3" cstate="print"/>
            <a:stretch>
              <a:fillRect/>
            </a:stretch>
          </p:blipFill>
          <p:spPr>
            <a:xfrm>
              <a:off x="17771292" y="2031284"/>
              <a:ext cx="442467" cy="134628"/>
            </a:xfrm>
            <a:prstGeom prst="rect">
              <a:avLst/>
            </a:prstGeom>
          </p:spPr>
        </p:pic>
        <p:pic>
          <p:nvPicPr>
            <p:cNvPr id="5" name="object 5"/>
            <p:cNvPicPr/>
            <p:nvPr/>
          </p:nvPicPr>
          <p:blipFill>
            <a:blip r:embed="rId4" cstate="print"/>
            <a:stretch>
              <a:fillRect/>
            </a:stretch>
          </p:blipFill>
          <p:spPr>
            <a:xfrm>
              <a:off x="18240105" y="2031549"/>
              <a:ext cx="85829" cy="130969"/>
            </a:xfrm>
            <a:prstGeom prst="rect">
              <a:avLst/>
            </a:prstGeom>
          </p:spPr>
        </p:pic>
        <p:pic>
          <p:nvPicPr>
            <p:cNvPr id="6" name="object 6"/>
            <p:cNvPicPr/>
            <p:nvPr/>
          </p:nvPicPr>
          <p:blipFill>
            <a:blip r:embed="rId5" cstate="print"/>
            <a:stretch>
              <a:fillRect/>
            </a:stretch>
          </p:blipFill>
          <p:spPr>
            <a:xfrm>
              <a:off x="18423238" y="2031287"/>
              <a:ext cx="203501" cy="131231"/>
            </a:xfrm>
            <a:prstGeom prst="rect">
              <a:avLst/>
            </a:prstGeom>
          </p:spPr>
        </p:pic>
        <p:pic>
          <p:nvPicPr>
            <p:cNvPr id="7" name="object 7"/>
            <p:cNvPicPr/>
            <p:nvPr/>
          </p:nvPicPr>
          <p:blipFill>
            <a:blip r:embed="rId6" cstate="print"/>
            <a:stretch>
              <a:fillRect/>
            </a:stretch>
          </p:blipFill>
          <p:spPr>
            <a:xfrm>
              <a:off x="18651770" y="2031284"/>
              <a:ext cx="144801" cy="134624"/>
            </a:xfrm>
            <a:prstGeom prst="rect">
              <a:avLst/>
            </a:prstGeom>
          </p:spPr>
        </p:pic>
        <p:pic>
          <p:nvPicPr>
            <p:cNvPr id="8" name="object 8"/>
            <p:cNvPicPr/>
            <p:nvPr/>
          </p:nvPicPr>
          <p:blipFill>
            <a:blip r:embed="rId7" cstate="print"/>
            <a:stretch>
              <a:fillRect/>
            </a:stretch>
          </p:blipFill>
          <p:spPr>
            <a:xfrm>
              <a:off x="18822651" y="2031286"/>
              <a:ext cx="237673" cy="186800"/>
            </a:xfrm>
            <a:prstGeom prst="rect">
              <a:avLst/>
            </a:prstGeom>
          </p:spPr>
        </p:pic>
        <p:pic>
          <p:nvPicPr>
            <p:cNvPr id="9" name="object 9"/>
            <p:cNvPicPr/>
            <p:nvPr/>
          </p:nvPicPr>
          <p:blipFill>
            <a:blip r:embed="rId8" cstate="print"/>
            <a:stretch>
              <a:fillRect/>
            </a:stretch>
          </p:blipFill>
          <p:spPr>
            <a:xfrm>
              <a:off x="19087186" y="2031288"/>
              <a:ext cx="134372" cy="134624"/>
            </a:xfrm>
            <a:prstGeom prst="rect">
              <a:avLst/>
            </a:prstGeom>
          </p:spPr>
        </p:pic>
        <p:pic>
          <p:nvPicPr>
            <p:cNvPr id="10" name="object 10"/>
            <p:cNvPicPr/>
            <p:nvPr/>
          </p:nvPicPr>
          <p:blipFill>
            <a:blip r:embed="rId9" cstate="print"/>
            <a:stretch>
              <a:fillRect/>
            </a:stretch>
          </p:blipFill>
          <p:spPr>
            <a:xfrm>
              <a:off x="19247893" y="2031287"/>
              <a:ext cx="127839" cy="131231"/>
            </a:xfrm>
            <a:prstGeom prst="rect">
              <a:avLst/>
            </a:prstGeom>
          </p:spPr>
        </p:pic>
        <p:sp>
          <p:nvSpPr>
            <p:cNvPr id="11" name="object 11"/>
            <p:cNvSpPr/>
            <p:nvPr/>
          </p:nvSpPr>
          <p:spPr>
            <a:xfrm>
              <a:off x="18013452" y="732961"/>
              <a:ext cx="584835" cy="584835"/>
            </a:xfrm>
            <a:custGeom>
              <a:avLst/>
              <a:gdLst/>
              <a:ahLst/>
              <a:cxnLst/>
              <a:rect l="l" t="t" r="r" b="b"/>
              <a:pathLst>
                <a:path w="584834" h="584835">
                  <a:moveTo>
                    <a:pt x="584641" y="10"/>
                  </a:moveTo>
                  <a:lnTo>
                    <a:pt x="536413" y="1932"/>
                  </a:lnTo>
                  <a:lnTo>
                    <a:pt x="489616" y="7628"/>
                  </a:lnTo>
                  <a:lnTo>
                    <a:pt x="444033" y="16939"/>
                  </a:lnTo>
                  <a:lnTo>
                    <a:pt x="399814" y="29715"/>
                  </a:lnTo>
                  <a:lnTo>
                    <a:pt x="357109" y="45806"/>
                  </a:lnTo>
                  <a:lnTo>
                    <a:pt x="316067" y="65061"/>
                  </a:lnTo>
                  <a:lnTo>
                    <a:pt x="276839" y="87332"/>
                  </a:lnTo>
                  <a:lnTo>
                    <a:pt x="239573" y="112469"/>
                  </a:lnTo>
                  <a:lnTo>
                    <a:pt x="204421" y="140321"/>
                  </a:lnTo>
                  <a:lnTo>
                    <a:pt x="171531" y="170739"/>
                  </a:lnTo>
                  <a:lnTo>
                    <a:pt x="141053" y="203573"/>
                  </a:lnTo>
                  <a:lnTo>
                    <a:pt x="113138" y="238673"/>
                  </a:lnTo>
                  <a:lnTo>
                    <a:pt x="87934" y="275890"/>
                  </a:lnTo>
                  <a:lnTo>
                    <a:pt x="65592" y="315073"/>
                  </a:lnTo>
                  <a:lnTo>
                    <a:pt x="46262" y="356073"/>
                  </a:lnTo>
                  <a:lnTo>
                    <a:pt x="30092" y="398740"/>
                  </a:lnTo>
                  <a:lnTo>
                    <a:pt x="17233" y="442924"/>
                  </a:lnTo>
                  <a:lnTo>
                    <a:pt x="7835" y="488476"/>
                  </a:lnTo>
                  <a:lnTo>
                    <a:pt x="2048" y="535245"/>
                  </a:lnTo>
                  <a:lnTo>
                    <a:pt x="0" y="584474"/>
                  </a:lnTo>
                  <a:lnTo>
                    <a:pt x="225302" y="584568"/>
                  </a:lnTo>
                  <a:lnTo>
                    <a:pt x="228753" y="534511"/>
                  </a:lnTo>
                  <a:lnTo>
                    <a:pt x="238407" y="487933"/>
                  </a:lnTo>
                  <a:lnTo>
                    <a:pt x="253868" y="443773"/>
                  </a:lnTo>
                  <a:lnTo>
                    <a:pt x="274712" y="402457"/>
                  </a:lnTo>
                  <a:lnTo>
                    <a:pt x="300515" y="364408"/>
                  </a:lnTo>
                  <a:lnTo>
                    <a:pt x="330851" y="330054"/>
                  </a:lnTo>
                  <a:lnTo>
                    <a:pt x="365295" y="299818"/>
                  </a:lnTo>
                  <a:lnTo>
                    <a:pt x="403423" y="274126"/>
                  </a:lnTo>
                  <a:lnTo>
                    <a:pt x="444810" y="253403"/>
                  </a:lnTo>
                  <a:lnTo>
                    <a:pt x="489031" y="238075"/>
                  </a:lnTo>
                  <a:lnTo>
                    <a:pt x="535661" y="228566"/>
                  </a:lnTo>
                  <a:lnTo>
                    <a:pt x="584641" y="225312"/>
                  </a:lnTo>
                  <a:lnTo>
                    <a:pt x="584641" y="10"/>
                  </a:lnTo>
                  <a:close/>
                </a:path>
              </a:pathLst>
            </a:custGeom>
            <a:solidFill>
              <a:srgbClr val="F9B000"/>
            </a:solidFill>
          </p:spPr>
          <p:txBody>
            <a:bodyPr wrap="square" lIns="0" tIns="0" rIns="0" bIns="0" rtlCol="0"/>
            <a:lstStyle/>
            <a:p>
              <a:endParaRPr/>
            </a:p>
          </p:txBody>
        </p:sp>
        <p:sp>
          <p:nvSpPr>
            <p:cNvPr id="12" name="object 12"/>
            <p:cNvSpPr/>
            <p:nvPr/>
          </p:nvSpPr>
          <p:spPr>
            <a:xfrm>
              <a:off x="18013440" y="732973"/>
              <a:ext cx="1169035" cy="1169035"/>
            </a:xfrm>
            <a:custGeom>
              <a:avLst/>
              <a:gdLst/>
              <a:ahLst/>
              <a:cxnLst/>
              <a:rect l="l" t="t" r="r" b="b"/>
              <a:pathLst>
                <a:path w="1169034" h="1169035">
                  <a:moveTo>
                    <a:pt x="584974" y="12"/>
                  </a:moveTo>
                  <a:lnTo>
                    <a:pt x="584758" y="0"/>
                  </a:lnTo>
                  <a:lnTo>
                    <a:pt x="584657" y="225310"/>
                  </a:lnTo>
                  <a:lnTo>
                    <a:pt x="584860" y="225310"/>
                  </a:lnTo>
                  <a:lnTo>
                    <a:pt x="584974" y="12"/>
                  </a:lnTo>
                  <a:close/>
                </a:path>
                <a:path w="1169034" h="1169035">
                  <a:moveTo>
                    <a:pt x="1168539" y="583069"/>
                  </a:moveTo>
                  <a:lnTo>
                    <a:pt x="1166507" y="535266"/>
                  </a:lnTo>
                  <a:lnTo>
                    <a:pt x="1160729" y="488530"/>
                  </a:lnTo>
                  <a:lnTo>
                    <a:pt x="1151343" y="443014"/>
                  </a:lnTo>
                  <a:lnTo>
                    <a:pt x="1138504" y="398856"/>
                  </a:lnTo>
                  <a:lnTo>
                    <a:pt x="1122349" y="356222"/>
                  </a:lnTo>
                  <a:lnTo>
                    <a:pt x="1103045" y="315239"/>
                  </a:lnTo>
                  <a:lnTo>
                    <a:pt x="1080731" y="276085"/>
                  </a:lnTo>
                  <a:lnTo>
                    <a:pt x="1055560" y="238874"/>
                  </a:lnTo>
                  <a:lnTo>
                    <a:pt x="1027684" y="203796"/>
                  </a:lnTo>
                  <a:lnTo>
                    <a:pt x="997242" y="170967"/>
                  </a:lnTo>
                  <a:lnTo>
                    <a:pt x="964399" y="140550"/>
                  </a:lnTo>
                  <a:lnTo>
                    <a:pt x="929284" y="112699"/>
                  </a:lnTo>
                  <a:lnTo>
                    <a:pt x="892073" y="87553"/>
                  </a:lnTo>
                  <a:lnTo>
                    <a:pt x="852881" y="65278"/>
                  </a:lnTo>
                  <a:lnTo>
                    <a:pt x="811898" y="45999"/>
                  </a:lnTo>
                  <a:lnTo>
                    <a:pt x="769239" y="29895"/>
                  </a:lnTo>
                  <a:lnTo>
                    <a:pt x="725068" y="17081"/>
                  </a:lnTo>
                  <a:lnTo>
                    <a:pt x="679526" y="7734"/>
                  </a:lnTo>
                  <a:lnTo>
                    <a:pt x="632777" y="1993"/>
                  </a:lnTo>
                  <a:lnTo>
                    <a:pt x="584974" y="12"/>
                  </a:lnTo>
                  <a:lnTo>
                    <a:pt x="584974" y="225323"/>
                  </a:lnTo>
                  <a:lnTo>
                    <a:pt x="633501" y="228663"/>
                  </a:lnTo>
                  <a:lnTo>
                    <a:pt x="680046" y="238239"/>
                  </a:lnTo>
                  <a:lnTo>
                    <a:pt x="724192" y="253606"/>
                  </a:lnTo>
                  <a:lnTo>
                    <a:pt x="765505" y="274358"/>
                  </a:lnTo>
                  <a:lnTo>
                    <a:pt x="803554" y="300050"/>
                  </a:lnTo>
                  <a:lnTo>
                    <a:pt x="837933" y="330288"/>
                  </a:lnTo>
                  <a:lnTo>
                    <a:pt x="868210" y="364617"/>
                  </a:lnTo>
                  <a:lnTo>
                    <a:pt x="893953" y="402640"/>
                  </a:lnTo>
                  <a:lnTo>
                    <a:pt x="914755" y="443915"/>
                  </a:lnTo>
                  <a:lnTo>
                    <a:pt x="930186" y="488035"/>
                  </a:lnTo>
                  <a:lnTo>
                    <a:pt x="939825" y="534555"/>
                  </a:lnTo>
                  <a:lnTo>
                    <a:pt x="943254" y="584466"/>
                  </a:lnTo>
                  <a:lnTo>
                    <a:pt x="939952" y="633183"/>
                  </a:lnTo>
                  <a:lnTo>
                    <a:pt x="930402" y="679818"/>
                  </a:lnTo>
                  <a:lnTo>
                    <a:pt x="915022" y="724039"/>
                  </a:lnTo>
                  <a:lnTo>
                    <a:pt x="894257" y="765416"/>
                  </a:lnTo>
                  <a:lnTo>
                    <a:pt x="868527" y="803541"/>
                  </a:lnTo>
                  <a:lnTo>
                    <a:pt x="838238" y="837971"/>
                  </a:lnTo>
                  <a:lnTo>
                    <a:pt x="803846" y="868286"/>
                  </a:lnTo>
                  <a:lnTo>
                    <a:pt x="765746" y="894054"/>
                  </a:lnTo>
                  <a:lnTo>
                    <a:pt x="724395" y="914869"/>
                  </a:lnTo>
                  <a:lnTo>
                    <a:pt x="680186" y="930275"/>
                  </a:lnTo>
                  <a:lnTo>
                    <a:pt x="633577" y="939876"/>
                  </a:lnTo>
                  <a:lnTo>
                    <a:pt x="584276" y="943254"/>
                  </a:lnTo>
                  <a:lnTo>
                    <a:pt x="559269" y="942378"/>
                  </a:lnTo>
                  <a:lnTo>
                    <a:pt x="534733" y="939800"/>
                  </a:lnTo>
                  <a:lnTo>
                    <a:pt x="510717" y="935609"/>
                  </a:lnTo>
                  <a:lnTo>
                    <a:pt x="487260" y="929868"/>
                  </a:lnTo>
                  <a:lnTo>
                    <a:pt x="444068" y="954938"/>
                  </a:lnTo>
                  <a:lnTo>
                    <a:pt x="398284" y="964692"/>
                  </a:lnTo>
                  <a:lnTo>
                    <a:pt x="361975" y="965695"/>
                  </a:lnTo>
                  <a:lnTo>
                    <a:pt x="347192" y="964577"/>
                  </a:lnTo>
                  <a:lnTo>
                    <a:pt x="367741" y="946200"/>
                  </a:lnTo>
                  <a:lnTo>
                    <a:pt x="381812" y="925461"/>
                  </a:lnTo>
                  <a:lnTo>
                    <a:pt x="390563" y="905484"/>
                  </a:lnTo>
                  <a:lnTo>
                    <a:pt x="395211" y="889406"/>
                  </a:lnTo>
                  <a:lnTo>
                    <a:pt x="353720" y="859345"/>
                  </a:lnTo>
                  <a:lnTo>
                    <a:pt x="316992" y="823810"/>
                  </a:lnTo>
                  <a:lnTo>
                    <a:pt x="285597" y="783386"/>
                  </a:lnTo>
                  <a:lnTo>
                    <a:pt x="260146" y="738670"/>
                  </a:lnTo>
                  <a:lnTo>
                    <a:pt x="241211" y="690232"/>
                  </a:lnTo>
                  <a:lnTo>
                    <a:pt x="229412" y="638670"/>
                  </a:lnTo>
                  <a:lnTo>
                    <a:pt x="225310" y="584568"/>
                  </a:lnTo>
                  <a:lnTo>
                    <a:pt x="0" y="584568"/>
                  </a:lnTo>
                  <a:lnTo>
                    <a:pt x="1968" y="632460"/>
                  </a:lnTo>
                  <a:lnTo>
                    <a:pt x="7696" y="679297"/>
                  </a:lnTo>
                  <a:lnTo>
                    <a:pt x="17043" y="724916"/>
                  </a:lnTo>
                  <a:lnTo>
                    <a:pt x="29857" y="769162"/>
                  </a:lnTo>
                  <a:lnTo>
                    <a:pt x="45999" y="811885"/>
                  </a:lnTo>
                  <a:lnTo>
                    <a:pt x="65303" y="852957"/>
                  </a:lnTo>
                  <a:lnTo>
                    <a:pt x="87630" y="892200"/>
                  </a:lnTo>
                  <a:lnTo>
                    <a:pt x="112826" y="929474"/>
                  </a:lnTo>
                  <a:lnTo>
                    <a:pt x="140741" y="964628"/>
                  </a:lnTo>
                  <a:lnTo>
                    <a:pt x="171221" y="997521"/>
                  </a:lnTo>
                  <a:lnTo>
                    <a:pt x="204127" y="1027988"/>
                  </a:lnTo>
                  <a:lnTo>
                    <a:pt x="239293" y="1055890"/>
                  </a:lnTo>
                  <a:lnTo>
                    <a:pt x="276580" y="1081062"/>
                  </a:lnTo>
                  <a:lnTo>
                    <a:pt x="315836" y="1103376"/>
                  </a:lnTo>
                  <a:lnTo>
                    <a:pt x="356908" y="1122667"/>
                  </a:lnTo>
                  <a:lnTo>
                    <a:pt x="399656" y="1138783"/>
                  </a:lnTo>
                  <a:lnTo>
                    <a:pt x="443915" y="1151585"/>
                  </a:lnTo>
                  <a:lnTo>
                    <a:pt x="489534" y="1160907"/>
                  </a:lnTo>
                  <a:lnTo>
                    <a:pt x="536371" y="1166622"/>
                  </a:lnTo>
                  <a:lnTo>
                    <a:pt x="584860" y="1168539"/>
                  </a:lnTo>
                  <a:lnTo>
                    <a:pt x="632828" y="1166545"/>
                  </a:lnTo>
                  <a:lnTo>
                    <a:pt x="679615" y="1160792"/>
                  </a:lnTo>
                  <a:lnTo>
                    <a:pt x="725195" y="1151432"/>
                  </a:lnTo>
                  <a:lnTo>
                    <a:pt x="769404" y="1138605"/>
                  </a:lnTo>
                  <a:lnTo>
                    <a:pt x="812088" y="1122464"/>
                  </a:lnTo>
                  <a:lnTo>
                    <a:pt x="853122" y="1103160"/>
                  </a:lnTo>
                  <a:lnTo>
                    <a:pt x="892327" y="1080833"/>
                  </a:lnTo>
                  <a:lnTo>
                    <a:pt x="929563" y="1055649"/>
                  </a:lnTo>
                  <a:lnTo>
                    <a:pt x="964692" y="1027747"/>
                  </a:lnTo>
                  <a:lnTo>
                    <a:pt x="997559" y="997280"/>
                  </a:lnTo>
                  <a:lnTo>
                    <a:pt x="1028001" y="964399"/>
                  </a:lnTo>
                  <a:lnTo>
                    <a:pt x="1055878" y="929259"/>
                  </a:lnTo>
                  <a:lnTo>
                    <a:pt x="1081049" y="891997"/>
                  </a:lnTo>
                  <a:lnTo>
                    <a:pt x="1103337" y="852779"/>
                  </a:lnTo>
                  <a:lnTo>
                    <a:pt x="1122629" y="811733"/>
                  </a:lnTo>
                  <a:lnTo>
                    <a:pt x="1138745" y="769035"/>
                  </a:lnTo>
                  <a:lnTo>
                    <a:pt x="1151547" y="724814"/>
                  </a:lnTo>
                  <a:lnTo>
                    <a:pt x="1160881" y="679234"/>
                  </a:lnTo>
                  <a:lnTo>
                    <a:pt x="1166596" y="632434"/>
                  </a:lnTo>
                  <a:lnTo>
                    <a:pt x="1168539" y="583069"/>
                  </a:lnTo>
                  <a:close/>
                </a:path>
              </a:pathLst>
            </a:custGeom>
            <a:solidFill>
              <a:srgbClr val="3C277B"/>
            </a:solidFill>
          </p:spPr>
          <p:txBody>
            <a:bodyPr wrap="square" lIns="0" tIns="0" rIns="0" bIns="0" rtlCol="0"/>
            <a:lstStyle/>
            <a:p>
              <a:endParaRPr/>
            </a:p>
          </p:txBody>
        </p:sp>
        <p:sp>
          <p:nvSpPr>
            <p:cNvPr id="13" name="object 13"/>
            <p:cNvSpPr/>
            <p:nvPr/>
          </p:nvSpPr>
          <p:spPr>
            <a:xfrm>
              <a:off x="8141416" y="6031228"/>
              <a:ext cx="922655" cy="735965"/>
            </a:xfrm>
            <a:custGeom>
              <a:avLst/>
              <a:gdLst/>
              <a:ahLst/>
              <a:cxnLst/>
              <a:rect l="l" t="t" r="r" b="b"/>
              <a:pathLst>
                <a:path w="922654" h="735965">
                  <a:moveTo>
                    <a:pt x="0" y="0"/>
                  </a:moveTo>
                  <a:lnTo>
                    <a:pt x="97006" y="325126"/>
                  </a:lnTo>
                  <a:lnTo>
                    <a:pt x="225430" y="510148"/>
                  </a:lnTo>
                  <a:lnTo>
                    <a:pt x="471749" y="624045"/>
                  </a:lnTo>
                  <a:lnTo>
                    <a:pt x="922443" y="735799"/>
                  </a:lnTo>
                  <a:lnTo>
                    <a:pt x="794890" y="549838"/>
                  </a:lnTo>
                  <a:lnTo>
                    <a:pt x="739681" y="413870"/>
                  </a:lnTo>
                  <a:lnTo>
                    <a:pt x="745393" y="261315"/>
                  </a:lnTo>
                  <a:lnTo>
                    <a:pt x="800603" y="25590"/>
                  </a:lnTo>
                  <a:lnTo>
                    <a:pt x="0" y="0"/>
                  </a:lnTo>
                  <a:close/>
                </a:path>
              </a:pathLst>
            </a:custGeom>
            <a:solidFill>
              <a:srgbClr val="E0EFF3"/>
            </a:solidFill>
          </p:spPr>
          <p:txBody>
            <a:bodyPr wrap="square" lIns="0" tIns="0" rIns="0" bIns="0" rtlCol="0"/>
            <a:lstStyle/>
            <a:p>
              <a:endParaRPr/>
            </a:p>
          </p:txBody>
        </p:sp>
      </p:grpSp>
      <p:sp>
        <p:nvSpPr>
          <p:cNvPr id="14" name="object 14"/>
          <p:cNvSpPr txBox="1">
            <a:spLocks noGrp="1"/>
          </p:cNvSpPr>
          <p:nvPr>
            <p:ph type="title"/>
          </p:nvPr>
        </p:nvSpPr>
        <p:spPr>
          <a:xfrm>
            <a:off x="551097" y="137198"/>
            <a:ext cx="8959926" cy="432135"/>
          </a:xfrm>
          <a:prstGeom prst="rect">
            <a:avLst/>
          </a:prstGeom>
        </p:spPr>
        <p:txBody>
          <a:bodyPr vert="horz" wrap="square" lIns="0" tIns="8856" rIns="0" bIns="0" rtlCol="0" anchor="t">
            <a:spAutoFit/>
          </a:bodyPr>
          <a:lstStyle/>
          <a:p>
            <a:pPr marL="7620">
              <a:spcBef>
                <a:spcPts val="69"/>
              </a:spcBef>
            </a:pPr>
            <a:r>
              <a:rPr lang="nl-NL" sz="2750"/>
              <a:t>Theatervoorstelling 'Mag ik je kussen?’</a:t>
            </a:r>
            <a:endParaRPr lang="nl-NL" sz="2750" spc="-6">
              <a:ea typeface="Verdana"/>
            </a:endParaRPr>
          </a:p>
        </p:txBody>
      </p:sp>
      <p:sp>
        <p:nvSpPr>
          <p:cNvPr id="16" name="object 16"/>
          <p:cNvSpPr txBox="1"/>
          <p:nvPr/>
        </p:nvSpPr>
        <p:spPr>
          <a:xfrm>
            <a:off x="577998" y="951230"/>
            <a:ext cx="10628767" cy="4915526"/>
          </a:xfrm>
          <a:prstGeom prst="rect">
            <a:avLst/>
          </a:prstGeom>
        </p:spPr>
        <p:txBody>
          <a:bodyPr vert="horz" wrap="square" lIns="0" tIns="7316" rIns="0" bIns="0" rtlCol="0" anchor="t">
            <a:spAutoFit/>
          </a:bodyPr>
          <a:lstStyle/>
          <a:p>
            <a:pPr marL="7620" marR="2540">
              <a:lnSpc>
                <a:spcPct val="109300"/>
              </a:lnSpc>
            </a:pPr>
            <a:r>
              <a:rPr lang="nl-NL" dirty="0">
                <a:solidFill>
                  <a:srgbClr val="3D0A85"/>
                </a:solidFill>
                <a:latin typeface="Verdana"/>
                <a:cs typeface="Verdana"/>
              </a:rPr>
              <a:t>Met de theatervoorstelling Mag ik je kussen? willen de sociale partners in de VVT de bewustwording in de sector vergroten over de uitdagingen voor de zorg van morgen. </a:t>
            </a:r>
            <a:br>
              <a:rPr lang="nl-NL" dirty="0">
                <a:latin typeface="Verdana"/>
                <a:cs typeface="Verdana"/>
              </a:rPr>
            </a:br>
            <a:r>
              <a:rPr lang="nl-NL" dirty="0">
                <a:solidFill>
                  <a:srgbClr val="3D0A85"/>
                </a:solidFill>
                <a:latin typeface="Verdana"/>
                <a:cs typeface="Verdana"/>
              </a:rPr>
              <a:t>We stimuleren dat het gesprek over mogelijke oplossingsrichtingen sámen met medewerkers gevoerd wordt.</a:t>
            </a:r>
            <a:br>
              <a:rPr lang="nl-NL" dirty="0">
                <a:latin typeface="Verdana"/>
                <a:cs typeface="Verdana"/>
              </a:rPr>
            </a:br>
            <a:endParaRPr lang="nl-NL" sz="1200">
              <a:solidFill>
                <a:schemeClr val="tx2"/>
              </a:solidFill>
              <a:latin typeface="Verdana"/>
              <a:ea typeface="Verdana"/>
              <a:cs typeface="Verdana"/>
            </a:endParaRPr>
          </a:p>
          <a:p>
            <a:pPr marL="0" marR="2540" lvl="1">
              <a:lnSpc>
                <a:spcPct val="109300"/>
              </a:lnSpc>
              <a:spcBef>
                <a:spcPts val="58"/>
              </a:spcBef>
            </a:pPr>
            <a:r>
              <a:rPr lang="nl-NL" sz="1600" b="0" dirty="0">
                <a:solidFill>
                  <a:srgbClr val="FFFFFF"/>
                </a:solidFill>
                <a:effectLst/>
                <a:highlight>
                  <a:srgbClr val="3D0A85"/>
                </a:highlight>
                <a:latin typeface="Verdana"/>
                <a:ea typeface="Verdana"/>
              </a:rPr>
              <a:t>Het is een eerlijke en oprechte voorstelling over de actuele belevingswereld van zorgmedewerkers, hun dilemma’s en hun nooit aflatende inzet voor cliënten. Over de sterk toenemende zorgvraag terwijl er niet meer zorgverleners beschikbaar zijn. Over misschien wel moeilijke keuzes moeten maken en wat dat doet met hun zorghart.</a:t>
            </a:r>
            <a:endParaRPr lang="nl-NL" sz="1600" dirty="0">
              <a:solidFill>
                <a:schemeClr val="tx2"/>
              </a:solidFill>
              <a:latin typeface="Verdana"/>
              <a:ea typeface="Verdana"/>
              <a:cs typeface="Verdana"/>
            </a:endParaRPr>
          </a:p>
          <a:p>
            <a:pPr marL="7620" marR="2540">
              <a:lnSpc>
                <a:spcPct val="109300"/>
              </a:lnSpc>
              <a:spcBef>
                <a:spcPts val="58"/>
              </a:spcBef>
            </a:pPr>
            <a:endParaRPr lang="nl-NL" sz="1200">
              <a:solidFill>
                <a:schemeClr val="tx2"/>
              </a:solidFill>
              <a:latin typeface="Verdana"/>
              <a:ea typeface="Verdana"/>
              <a:cs typeface="Arial"/>
            </a:endParaRPr>
          </a:p>
          <a:p>
            <a:pPr marL="7620" marR="2540">
              <a:lnSpc>
                <a:spcPct val="109300"/>
              </a:lnSpc>
              <a:spcBef>
                <a:spcPts val="58"/>
              </a:spcBef>
            </a:pPr>
            <a:r>
              <a:rPr lang="nl-NL" dirty="0">
                <a:solidFill>
                  <a:schemeClr val="tx2"/>
                </a:solidFill>
                <a:latin typeface="Verdana"/>
              </a:rPr>
              <a:t>T</a:t>
            </a:r>
            <a:r>
              <a:rPr lang="nl-NL" dirty="0">
                <a:solidFill>
                  <a:srgbClr val="3D0A85"/>
                </a:solidFill>
                <a:latin typeface="Verdana"/>
              </a:rPr>
              <a:t>ussen 2 februari 2023 en juli 2024 is de voorstelling al zo’n 400 keer gespeeld voor ruim 40.000 VVT-medewerkers en betrokkenen. In 2024 en 2025 speelt de voorstelling in het hele land.</a:t>
            </a:r>
            <a:r>
              <a:rPr lang="nl-NL" dirty="0">
                <a:solidFill>
                  <a:srgbClr val="3D0A85"/>
                </a:solidFill>
                <a:latin typeface="Verdana"/>
                <a:ea typeface="Verdana"/>
              </a:rPr>
              <a:t> Bekijk </a:t>
            </a:r>
            <a:r>
              <a:rPr lang="nl-NL" dirty="0">
                <a:solidFill>
                  <a:srgbClr val="3D0A85"/>
                </a:solidFill>
                <a:latin typeface="Verdana"/>
                <a:ea typeface="Verdana"/>
                <a:hlinkClick r:id="rId10">
                  <a:extLst>
                    <a:ext uri="{A12FA001-AC4F-418D-AE19-62706E023703}">
                      <ahyp:hlinkClr xmlns:ahyp="http://schemas.microsoft.com/office/drawing/2018/hyperlinkcolor" val="tx"/>
                    </a:ext>
                  </a:extLst>
                </a:hlinkClick>
              </a:rPr>
              <a:t>de trailer en informatie </a:t>
            </a:r>
            <a:r>
              <a:rPr lang="nl-NL" dirty="0">
                <a:solidFill>
                  <a:srgbClr val="3D0A85"/>
                </a:solidFill>
                <a:latin typeface="Verdana"/>
                <a:ea typeface="Verdana"/>
              </a:rPr>
              <a:t>over Mag ik je kussen? op onze website. </a:t>
            </a:r>
          </a:p>
          <a:p>
            <a:pPr marL="7620" marR="2540">
              <a:lnSpc>
                <a:spcPct val="109300"/>
              </a:lnSpc>
              <a:spcBef>
                <a:spcPts val="56"/>
              </a:spcBef>
            </a:pPr>
            <a:endParaRPr lang="nl-NL">
              <a:solidFill>
                <a:srgbClr val="3D0A85"/>
              </a:solidFill>
              <a:latin typeface="Verdana"/>
              <a:ea typeface="Verdana"/>
            </a:endParaRPr>
          </a:p>
          <a:p>
            <a:r>
              <a:rPr lang="nl-NL" dirty="0">
                <a:solidFill>
                  <a:srgbClr val="3D0A85"/>
                </a:solidFill>
                <a:latin typeface="Verdana"/>
                <a:ea typeface="Verdana"/>
              </a:rPr>
              <a:t>De voorstelling is onderdeel van het programma Over Morgen en is gemaakt door Theatermakers Radio Kootwijk, in opdracht van het </a:t>
            </a:r>
            <a:r>
              <a:rPr lang="nl-NL" dirty="0">
                <a:solidFill>
                  <a:srgbClr val="3D0A85"/>
                </a:solidFill>
                <a:latin typeface="Verdana"/>
                <a:ea typeface="Verdana"/>
                <a:hlinkClick r:id="rId11">
                  <a:extLst>
                    <a:ext uri="{A12FA001-AC4F-418D-AE19-62706E023703}">
                      <ahyp:hlinkClr xmlns:ahyp="http://schemas.microsoft.com/office/drawing/2018/hyperlinkcolor" val="tx"/>
                    </a:ext>
                  </a:extLst>
                </a:hlinkClick>
              </a:rPr>
              <a:t>Arbeidsmarkt- en Opleidingsfonds in de VVT-sector</a:t>
            </a:r>
            <a:r>
              <a:rPr lang="nl-NL" dirty="0">
                <a:solidFill>
                  <a:srgbClr val="3D0A85"/>
                </a:solidFill>
                <a:latin typeface="Verdana"/>
                <a:ea typeface="Verdana"/>
              </a:rPr>
              <a:t> in het kader van de subsidieregeling MDIEU van het ministerie van SZW.</a:t>
            </a:r>
          </a:p>
        </p:txBody>
      </p:sp>
      <p:sp>
        <p:nvSpPr>
          <p:cNvPr id="26" name="Slide Number Placeholder 25">
            <a:extLst>
              <a:ext uri="{FF2B5EF4-FFF2-40B4-BE49-F238E27FC236}">
                <a16:creationId xmlns:a16="http://schemas.microsoft.com/office/drawing/2014/main" id="{1E5275D1-583F-C626-915A-BDDF456F778A}"/>
              </a:ext>
            </a:extLst>
          </p:cNvPr>
          <p:cNvSpPr>
            <a:spLocks noGrp="1"/>
          </p:cNvSpPr>
          <p:nvPr>
            <p:ph type="sldNum" sz="quarter" idx="7"/>
          </p:nvPr>
        </p:nvSpPr>
        <p:spPr/>
        <p:txBody>
          <a:bodyPr/>
          <a:lstStyle/>
          <a:p>
            <a:fld id="{B6F15528-21DE-4FAA-801E-634DDDAF4B2B}" type="slidenum">
              <a:rPr lang="en-US"/>
              <a:t>2</a:t>
            </a:fld>
            <a:endParaRPr lang="en-US"/>
          </a:p>
        </p:txBody>
      </p:sp>
    </p:spTree>
    <p:extLst>
      <p:ext uri="{BB962C8B-B14F-4D97-AF65-F5344CB8AC3E}">
        <p14:creationId xmlns:p14="http://schemas.microsoft.com/office/powerpoint/2010/main" val="873075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F3EFCB-085C-165D-ED8C-FBC29685762D}"/>
              </a:ext>
            </a:extLst>
          </p:cNvPr>
          <p:cNvSpPr>
            <a:spLocks noGrp="1"/>
          </p:cNvSpPr>
          <p:nvPr>
            <p:ph type="title"/>
          </p:nvPr>
        </p:nvSpPr>
        <p:spPr>
          <a:xfrm>
            <a:off x="551097" y="137198"/>
            <a:ext cx="10953902" cy="846386"/>
          </a:xfrm>
        </p:spPr>
        <p:txBody>
          <a:bodyPr wrap="square" lIns="0" tIns="0" rIns="0" bIns="0" anchor="t">
            <a:spAutoFit/>
          </a:bodyPr>
          <a:lstStyle/>
          <a:p>
            <a:r>
              <a:rPr lang="nl-NL" sz="2750">
                <a:ea typeface="Verdana"/>
              </a:rPr>
              <a:t>Je overweegt de voorstelling aan te bieden – waar moet je dan aan denken?</a:t>
            </a:r>
          </a:p>
        </p:txBody>
      </p:sp>
      <p:sp>
        <p:nvSpPr>
          <p:cNvPr id="4" name="Tijdelijke aanduiding voor dianummer 3">
            <a:extLst>
              <a:ext uri="{FF2B5EF4-FFF2-40B4-BE49-F238E27FC236}">
                <a16:creationId xmlns:a16="http://schemas.microsoft.com/office/drawing/2014/main" id="{1084E27C-B2DE-18DD-13CF-2E93ED1C525C}"/>
              </a:ext>
            </a:extLst>
          </p:cNvPr>
          <p:cNvSpPr>
            <a:spLocks noGrp="1"/>
          </p:cNvSpPr>
          <p:nvPr>
            <p:ph type="sldNum" sz="quarter" idx="7"/>
          </p:nvPr>
        </p:nvSpPr>
        <p:spPr/>
        <p:txBody>
          <a:bodyPr/>
          <a:lstStyle/>
          <a:p>
            <a:fld id="{B6F15528-21DE-4FAA-801E-634DDDAF4B2B}" type="slidenum">
              <a:rPr lang="nl-NL"/>
              <a:t>3</a:t>
            </a:fld>
            <a:endParaRPr lang="nl-NL"/>
          </a:p>
        </p:txBody>
      </p:sp>
      <p:grpSp>
        <p:nvGrpSpPr>
          <p:cNvPr id="17" name="object 2">
            <a:extLst>
              <a:ext uri="{FF2B5EF4-FFF2-40B4-BE49-F238E27FC236}">
                <a16:creationId xmlns:a16="http://schemas.microsoft.com/office/drawing/2014/main" id="{99868E83-4C1E-1985-12E0-E79B4028792D}"/>
              </a:ext>
            </a:extLst>
          </p:cNvPr>
          <p:cNvGrpSpPr/>
          <p:nvPr/>
        </p:nvGrpSpPr>
        <p:grpSpPr>
          <a:xfrm>
            <a:off x="4937379" y="444468"/>
            <a:ext cx="6812486" cy="3659163"/>
            <a:chOff x="8141416" y="732961"/>
            <a:chExt cx="11234316" cy="6034232"/>
          </a:xfrm>
        </p:grpSpPr>
        <p:sp>
          <p:nvSpPr>
            <p:cNvPr id="6" name="object 3">
              <a:extLst>
                <a:ext uri="{FF2B5EF4-FFF2-40B4-BE49-F238E27FC236}">
                  <a16:creationId xmlns:a16="http://schemas.microsoft.com/office/drawing/2014/main" id="{282C9832-A5E6-900C-6576-598A5574A905}"/>
                </a:ext>
              </a:extLst>
            </p:cNvPr>
            <p:cNvSpPr/>
            <p:nvPr/>
          </p:nvSpPr>
          <p:spPr>
            <a:xfrm>
              <a:off x="18156569" y="902478"/>
              <a:ext cx="869315" cy="863600"/>
            </a:xfrm>
            <a:custGeom>
              <a:avLst/>
              <a:gdLst/>
              <a:ahLst/>
              <a:cxnLst/>
              <a:rect l="l" t="t" r="r" b="b"/>
              <a:pathLst>
                <a:path w="869315" h="863600">
                  <a:moveTo>
                    <a:pt x="434489" y="0"/>
                  </a:moveTo>
                  <a:lnTo>
                    <a:pt x="387147" y="2532"/>
                  </a:lnTo>
                  <a:lnTo>
                    <a:pt x="341281" y="9952"/>
                  </a:lnTo>
                  <a:lnTo>
                    <a:pt x="297157" y="21999"/>
                  </a:lnTo>
                  <a:lnTo>
                    <a:pt x="255040" y="38407"/>
                  </a:lnTo>
                  <a:lnTo>
                    <a:pt x="215194" y="58915"/>
                  </a:lnTo>
                  <a:lnTo>
                    <a:pt x="177885" y="83258"/>
                  </a:lnTo>
                  <a:lnTo>
                    <a:pt x="143379" y="111173"/>
                  </a:lnTo>
                  <a:lnTo>
                    <a:pt x="111939" y="142398"/>
                  </a:lnTo>
                  <a:lnTo>
                    <a:pt x="83831" y="176669"/>
                  </a:lnTo>
                  <a:lnTo>
                    <a:pt x="59320" y="213722"/>
                  </a:lnTo>
                  <a:lnTo>
                    <a:pt x="38672" y="253295"/>
                  </a:lnTo>
                  <a:lnTo>
                    <a:pt x="22150" y="295124"/>
                  </a:lnTo>
                  <a:lnTo>
                    <a:pt x="10021" y="338946"/>
                  </a:lnTo>
                  <a:lnTo>
                    <a:pt x="2549" y="384497"/>
                  </a:lnTo>
                  <a:lnTo>
                    <a:pt x="0" y="431515"/>
                  </a:lnTo>
                  <a:lnTo>
                    <a:pt x="2549" y="478533"/>
                  </a:lnTo>
                  <a:lnTo>
                    <a:pt x="10021" y="524084"/>
                  </a:lnTo>
                  <a:lnTo>
                    <a:pt x="22150" y="567906"/>
                  </a:lnTo>
                  <a:lnTo>
                    <a:pt x="38672" y="609734"/>
                  </a:lnTo>
                  <a:lnTo>
                    <a:pt x="59320" y="649306"/>
                  </a:lnTo>
                  <a:lnTo>
                    <a:pt x="83831" y="686358"/>
                  </a:lnTo>
                  <a:lnTo>
                    <a:pt x="111939" y="720628"/>
                  </a:lnTo>
                  <a:lnTo>
                    <a:pt x="143379" y="751851"/>
                  </a:lnTo>
                  <a:lnTo>
                    <a:pt x="177885" y="779766"/>
                  </a:lnTo>
                  <a:lnTo>
                    <a:pt x="215194" y="804108"/>
                  </a:lnTo>
                  <a:lnTo>
                    <a:pt x="255040" y="824615"/>
                  </a:lnTo>
                  <a:lnTo>
                    <a:pt x="297157" y="841022"/>
                  </a:lnTo>
                  <a:lnTo>
                    <a:pt x="341281" y="853068"/>
                  </a:lnTo>
                  <a:lnTo>
                    <a:pt x="387147" y="860488"/>
                  </a:lnTo>
                  <a:lnTo>
                    <a:pt x="434489" y="863020"/>
                  </a:lnTo>
                  <a:lnTo>
                    <a:pt x="481831" y="860488"/>
                  </a:lnTo>
                  <a:lnTo>
                    <a:pt x="527697" y="853068"/>
                  </a:lnTo>
                  <a:lnTo>
                    <a:pt x="571821" y="841022"/>
                  </a:lnTo>
                  <a:lnTo>
                    <a:pt x="613938" y="824615"/>
                  </a:lnTo>
                  <a:lnTo>
                    <a:pt x="653784" y="804108"/>
                  </a:lnTo>
                  <a:lnTo>
                    <a:pt x="691092" y="779766"/>
                  </a:lnTo>
                  <a:lnTo>
                    <a:pt x="725599" y="751851"/>
                  </a:lnTo>
                  <a:lnTo>
                    <a:pt x="757039" y="720628"/>
                  </a:lnTo>
                  <a:lnTo>
                    <a:pt x="785147" y="686358"/>
                  </a:lnTo>
                  <a:lnTo>
                    <a:pt x="809658" y="649306"/>
                  </a:lnTo>
                  <a:lnTo>
                    <a:pt x="830306" y="609734"/>
                  </a:lnTo>
                  <a:lnTo>
                    <a:pt x="846828" y="567906"/>
                  </a:lnTo>
                  <a:lnTo>
                    <a:pt x="858957" y="524084"/>
                  </a:lnTo>
                  <a:lnTo>
                    <a:pt x="866429" y="478533"/>
                  </a:lnTo>
                  <a:lnTo>
                    <a:pt x="868978" y="431515"/>
                  </a:lnTo>
                  <a:lnTo>
                    <a:pt x="866429" y="384497"/>
                  </a:lnTo>
                  <a:lnTo>
                    <a:pt x="858957" y="338946"/>
                  </a:lnTo>
                  <a:lnTo>
                    <a:pt x="846828" y="295124"/>
                  </a:lnTo>
                  <a:lnTo>
                    <a:pt x="830306" y="253295"/>
                  </a:lnTo>
                  <a:lnTo>
                    <a:pt x="809658" y="213722"/>
                  </a:lnTo>
                  <a:lnTo>
                    <a:pt x="785147" y="176669"/>
                  </a:lnTo>
                  <a:lnTo>
                    <a:pt x="757039" y="142398"/>
                  </a:lnTo>
                  <a:lnTo>
                    <a:pt x="725599" y="111173"/>
                  </a:lnTo>
                  <a:lnTo>
                    <a:pt x="691092" y="83258"/>
                  </a:lnTo>
                  <a:lnTo>
                    <a:pt x="653784" y="58915"/>
                  </a:lnTo>
                  <a:lnTo>
                    <a:pt x="613938" y="38407"/>
                  </a:lnTo>
                  <a:lnTo>
                    <a:pt x="571821" y="21999"/>
                  </a:lnTo>
                  <a:lnTo>
                    <a:pt x="527697" y="9952"/>
                  </a:lnTo>
                  <a:lnTo>
                    <a:pt x="481831" y="2532"/>
                  </a:lnTo>
                  <a:lnTo>
                    <a:pt x="434489" y="0"/>
                  </a:lnTo>
                  <a:close/>
                </a:path>
              </a:pathLst>
            </a:custGeom>
            <a:solidFill>
              <a:srgbClr val="FFFFFF"/>
            </a:solidFill>
          </p:spPr>
          <p:txBody>
            <a:bodyPr wrap="square" lIns="0" tIns="0" rIns="0" bIns="0" rtlCol="0"/>
            <a:lstStyle/>
            <a:p>
              <a:endParaRPr/>
            </a:p>
          </p:txBody>
        </p:sp>
        <p:pic>
          <p:nvPicPr>
            <p:cNvPr id="7" name="object 4">
              <a:extLst>
                <a:ext uri="{FF2B5EF4-FFF2-40B4-BE49-F238E27FC236}">
                  <a16:creationId xmlns:a16="http://schemas.microsoft.com/office/drawing/2014/main" id="{A923BB82-BF1A-4529-56D0-DE204CF01BBE}"/>
                </a:ext>
              </a:extLst>
            </p:cNvPr>
            <p:cNvPicPr/>
            <p:nvPr/>
          </p:nvPicPr>
          <p:blipFill>
            <a:blip r:embed="rId2" cstate="print"/>
            <a:stretch>
              <a:fillRect/>
            </a:stretch>
          </p:blipFill>
          <p:spPr>
            <a:xfrm>
              <a:off x="17771292" y="2031284"/>
              <a:ext cx="442467" cy="134628"/>
            </a:xfrm>
            <a:prstGeom prst="rect">
              <a:avLst/>
            </a:prstGeom>
          </p:spPr>
        </p:pic>
        <p:pic>
          <p:nvPicPr>
            <p:cNvPr id="8" name="object 5">
              <a:extLst>
                <a:ext uri="{FF2B5EF4-FFF2-40B4-BE49-F238E27FC236}">
                  <a16:creationId xmlns:a16="http://schemas.microsoft.com/office/drawing/2014/main" id="{2003C731-6CDA-3232-534A-E00C287A5CAD}"/>
                </a:ext>
              </a:extLst>
            </p:cNvPr>
            <p:cNvPicPr/>
            <p:nvPr/>
          </p:nvPicPr>
          <p:blipFill>
            <a:blip r:embed="rId3" cstate="print"/>
            <a:stretch>
              <a:fillRect/>
            </a:stretch>
          </p:blipFill>
          <p:spPr>
            <a:xfrm>
              <a:off x="18240105" y="2031549"/>
              <a:ext cx="85829" cy="130969"/>
            </a:xfrm>
            <a:prstGeom prst="rect">
              <a:avLst/>
            </a:prstGeom>
          </p:spPr>
        </p:pic>
        <p:pic>
          <p:nvPicPr>
            <p:cNvPr id="9" name="object 6">
              <a:extLst>
                <a:ext uri="{FF2B5EF4-FFF2-40B4-BE49-F238E27FC236}">
                  <a16:creationId xmlns:a16="http://schemas.microsoft.com/office/drawing/2014/main" id="{7DCB68E5-5DE2-2265-8ED7-5B08ED4FE810}"/>
                </a:ext>
              </a:extLst>
            </p:cNvPr>
            <p:cNvPicPr/>
            <p:nvPr/>
          </p:nvPicPr>
          <p:blipFill>
            <a:blip r:embed="rId4" cstate="print"/>
            <a:stretch>
              <a:fillRect/>
            </a:stretch>
          </p:blipFill>
          <p:spPr>
            <a:xfrm>
              <a:off x="18423238" y="2031287"/>
              <a:ext cx="203501" cy="131231"/>
            </a:xfrm>
            <a:prstGeom prst="rect">
              <a:avLst/>
            </a:prstGeom>
          </p:spPr>
        </p:pic>
        <p:pic>
          <p:nvPicPr>
            <p:cNvPr id="10" name="object 7">
              <a:extLst>
                <a:ext uri="{FF2B5EF4-FFF2-40B4-BE49-F238E27FC236}">
                  <a16:creationId xmlns:a16="http://schemas.microsoft.com/office/drawing/2014/main" id="{CA668B12-B603-F971-C77A-45AB2F336386}"/>
                </a:ext>
              </a:extLst>
            </p:cNvPr>
            <p:cNvPicPr/>
            <p:nvPr/>
          </p:nvPicPr>
          <p:blipFill>
            <a:blip r:embed="rId5" cstate="print"/>
            <a:stretch>
              <a:fillRect/>
            </a:stretch>
          </p:blipFill>
          <p:spPr>
            <a:xfrm>
              <a:off x="18651770" y="2031284"/>
              <a:ext cx="144801" cy="134624"/>
            </a:xfrm>
            <a:prstGeom prst="rect">
              <a:avLst/>
            </a:prstGeom>
          </p:spPr>
        </p:pic>
        <p:pic>
          <p:nvPicPr>
            <p:cNvPr id="11" name="object 8">
              <a:extLst>
                <a:ext uri="{FF2B5EF4-FFF2-40B4-BE49-F238E27FC236}">
                  <a16:creationId xmlns:a16="http://schemas.microsoft.com/office/drawing/2014/main" id="{0B6F8AAB-6C3B-8095-A031-9014FC4A2BB3}"/>
                </a:ext>
              </a:extLst>
            </p:cNvPr>
            <p:cNvPicPr/>
            <p:nvPr/>
          </p:nvPicPr>
          <p:blipFill>
            <a:blip r:embed="rId6" cstate="print"/>
            <a:stretch>
              <a:fillRect/>
            </a:stretch>
          </p:blipFill>
          <p:spPr>
            <a:xfrm>
              <a:off x="18822651" y="2031286"/>
              <a:ext cx="237673" cy="186800"/>
            </a:xfrm>
            <a:prstGeom prst="rect">
              <a:avLst/>
            </a:prstGeom>
          </p:spPr>
        </p:pic>
        <p:pic>
          <p:nvPicPr>
            <p:cNvPr id="12" name="object 9">
              <a:extLst>
                <a:ext uri="{FF2B5EF4-FFF2-40B4-BE49-F238E27FC236}">
                  <a16:creationId xmlns:a16="http://schemas.microsoft.com/office/drawing/2014/main" id="{01E08954-B7B5-EC24-A768-E7DEDB54EE61}"/>
                </a:ext>
              </a:extLst>
            </p:cNvPr>
            <p:cNvPicPr/>
            <p:nvPr/>
          </p:nvPicPr>
          <p:blipFill>
            <a:blip r:embed="rId7" cstate="print"/>
            <a:stretch>
              <a:fillRect/>
            </a:stretch>
          </p:blipFill>
          <p:spPr>
            <a:xfrm>
              <a:off x="19087186" y="2031288"/>
              <a:ext cx="134372" cy="134624"/>
            </a:xfrm>
            <a:prstGeom prst="rect">
              <a:avLst/>
            </a:prstGeom>
          </p:spPr>
        </p:pic>
        <p:pic>
          <p:nvPicPr>
            <p:cNvPr id="13" name="object 10">
              <a:extLst>
                <a:ext uri="{FF2B5EF4-FFF2-40B4-BE49-F238E27FC236}">
                  <a16:creationId xmlns:a16="http://schemas.microsoft.com/office/drawing/2014/main" id="{4214F678-71AA-0989-907A-9545901A66D8}"/>
                </a:ext>
              </a:extLst>
            </p:cNvPr>
            <p:cNvPicPr/>
            <p:nvPr/>
          </p:nvPicPr>
          <p:blipFill>
            <a:blip r:embed="rId8" cstate="print"/>
            <a:stretch>
              <a:fillRect/>
            </a:stretch>
          </p:blipFill>
          <p:spPr>
            <a:xfrm>
              <a:off x="19247893" y="2031287"/>
              <a:ext cx="127839" cy="131231"/>
            </a:xfrm>
            <a:prstGeom prst="rect">
              <a:avLst/>
            </a:prstGeom>
          </p:spPr>
        </p:pic>
        <p:sp>
          <p:nvSpPr>
            <p:cNvPr id="14" name="object 11">
              <a:extLst>
                <a:ext uri="{FF2B5EF4-FFF2-40B4-BE49-F238E27FC236}">
                  <a16:creationId xmlns:a16="http://schemas.microsoft.com/office/drawing/2014/main" id="{9086B619-5490-17DB-0468-FB313A4097A2}"/>
                </a:ext>
              </a:extLst>
            </p:cNvPr>
            <p:cNvSpPr/>
            <p:nvPr/>
          </p:nvSpPr>
          <p:spPr>
            <a:xfrm>
              <a:off x="18013452" y="732961"/>
              <a:ext cx="584835" cy="584835"/>
            </a:xfrm>
            <a:custGeom>
              <a:avLst/>
              <a:gdLst/>
              <a:ahLst/>
              <a:cxnLst/>
              <a:rect l="l" t="t" r="r" b="b"/>
              <a:pathLst>
                <a:path w="584834" h="584835">
                  <a:moveTo>
                    <a:pt x="584641" y="10"/>
                  </a:moveTo>
                  <a:lnTo>
                    <a:pt x="536413" y="1932"/>
                  </a:lnTo>
                  <a:lnTo>
                    <a:pt x="489616" y="7628"/>
                  </a:lnTo>
                  <a:lnTo>
                    <a:pt x="444033" y="16939"/>
                  </a:lnTo>
                  <a:lnTo>
                    <a:pt x="399814" y="29715"/>
                  </a:lnTo>
                  <a:lnTo>
                    <a:pt x="357109" y="45806"/>
                  </a:lnTo>
                  <a:lnTo>
                    <a:pt x="316067" y="65061"/>
                  </a:lnTo>
                  <a:lnTo>
                    <a:pt x="276839" y="87332"/>
                  </a:lnTo>
                  <a:lnTo>
                    <a:pt x="239573" y="112469"/>
                  </a:lnTo>
                  <a:lnTo>
                    <a:pt x="204421" y="140321"/>
                  </a:lnTo>
                  <a:lnTo>
                    <a:pt x="171531" y="170739"/>
                  </a:lnTo>
                  <a:lnTo>
                    <a:pt x="141053" y="203573"/>
                  </a:lnTo>
                  <a:lnTo>
                    <a:pt x="113138" y="238673"/>
                  </a:lnTo>
                  <a:lnTo>
                    <a:pt x="87934" y="275890"/>
                  </a:lnTo>
                  <a:lnTo>
                    <a:pt x="65592" y="315073"/>
                  </a:lnTo>
                  <a:lnTo>
                    <a:pt x="46262" y="356073"/>
                  </a:lnTo>
                  <a:lnTo>
                    <a:pt x="30092" y="398740"/>
                  </a:lnTo>
                  <a:lnTo>
                    <a:pt x="17233" y="442924"/>
                  </a:lnTo>
                  <a:lnTo>
                    <a:pt x="7835" y="488476"/>
                  </a:lnTo>
                  <a:lnTo>
                    <a:pt x="2048" y="535245"/>
                  </a:lnTo>
                  <a:lnTo>
                    <a:pt x="0" y="584474"/>
                  </a:lnTo>
                  <a:lnTo>
                    <a:pt x="225302" y="584568"/>
                  </a:lnTo>
                  <a:lnTo>
                    <a:pt x="228753" y="534511"/>
                  </a:lnTo>
                  <a:lnTo>
                    <a:pt x="238407" y="487933"/>
                  </a:lnTo>
                  <a:lnTo>
                    <a:pt x="253868" y="443773"/>
                  </a:lnTo>
                  <a:lnTo>
                    <a:pt x="274712" y="402457"/>
                  </a:lnTo>
                  <a:lnTo>
                    <a:pt x="300515" y="364408"/>
                  </a:lnTo>
                  <a:lnTo>
                    <a:pt x="330851" y="330054"/>
                  </a:lnTo>
                  <a:lnTo>
                    <a:pt x="365295" y="299818"/>
                  </a:lnTo>
                  <a:lnTo>
                    <a:pt x="403423" y="274126"/>
                  </a:lnTo>
                  <a:lnTo>
                    <a:pt x="444810" y="253403"/>
                  </a:lnTo>
                  <a:lnTo>
                    <a:pt x="489031" y="238075"/>
                  </a:lnTo>
                  <a:lnTo>
                    <a:pt x="535661" y="228566"/>
                  </a:lnTo>
                  <a:lnTo>
                    <a:pt x="584641" y="225312"/>
                  </a:lnTo>
                  <a:lnTo>
                    <a:pt x="584641" y="10"/>
                  </a:lnTo>
                  <a:close/>
                </a:path>
              </a:pathLst>
            </a:custGeom>
            <a:solidFill>
              <a:srgbClr val="F9B000"/>
            </a:solidFill>
          </p:spPr>
          <p:txBody>
            <a:bodyPr wrap="square" lIns="0" tIns="0" rIns="0" bIns="0" rtlCol="0"/>
            <a:lstStyle/>
            <a:p>
              <a:endParaRPr/>
            </a:p>
          </p:txBody>
        </p:sp>
        <p:sp>
          <p:nvSpPr>
            <p:cNvPr id="15" name="object 12">
              <a:extLst>
                <a:ext uri="{FF2B5EF4-FFF2-40B4-BE49-F238E27FC236}">
                  <a16:creationId xmlns:a16="http://schemas.microsoft.com/office/drawing/2014/main" id="{52978710-0972-5AB2-CC80-BBE1ED61AD2E}"/>
                </a:ext>
              </a:extLst>
            </p:cNvPr>
            <p:cNvSpPr/>
            <p:nvPr/>
          </p:nvSpPr>
          <p:spPr>
            <a:xfrm>
              <a:off x="18013440" y="732973"/>
              <a:ext cx="1169035" cy="1169035"/>
            </a:xfrm>
            <a:custGeom>
              <a:avLst/>
              <a:gdLst/>
              <a:ahLst/>
              <a:cxnLst/>
              <a:rect l="l" t="t" r="r" b="b"/>
              <a:pathLst>
                <a:path w="1169034" h="1169035">
                  <a:moveTo>
                    <a:pt x="584974" y="12"/>
                  </a:moveTo>
                  <a:lnTo>
                    <a:pt x="584758" y="0"/>
                  </a:lnTo>
                  <a:lnTo>
                    <a:pt x="584657" y="225310"/>
                  </a:lnTo>
                  <a:lnTo>
                    <a:pt x="584860" y="225310"/>
                  </a:lnTo>
                  <a:lnTo>
                    <a:pt x="584974" y="12"/>
                  </a:lnTo>
                  <a:close/>
                </a:path>
                <a:path w="1169034" h="1169035">
                  <a:moveTo>
                    <a:pt x="1168539" y="583069"/>
                  </a:moveTo>
                  <a:lnTo>
                    <a:pt x="1166507" y="535266"/>
                  </a:lnTo>
                  <a:lnTo>
                    <a:pt x="1160729" y="488530"/>
                  </a:lnTo>
                  <a:lnTo>
                    <a:pt x="1151343" y="443014"/>
                  </a:lnTo>
                  <a:lnTo>
                    <a:pt x="1138504" y="398856"/>
                  </a:lnTo>
                  <a:lnTo>
                    <a:pt x="1122349" y="356222"/>
                  </a:lnTo>
                  <a:lnTo>
                    <a:pt x="1103045" y="315239"/>
                  </a:lnTo>
                  <a:lnTo>
                    <a:pt x="1080731" y="276085"/>
                  </a:lnTo>
                  <a:lnTo>
                    <a:pt x="1055560" y="238874"/>
                  </a:lnTo>
                  <a:lnTo>
                    <a:pt x="1027684" y="203796"/>
                  </a:lnTo>
                  <a:lnTo>
                    <a:pt x="997242" y="170967"/>
                  </a:lnTo>
                  <a:lnTo>
                    <a:pt x="964399" y="140550"/>
                  </a:lnTo>
                  <a:lnTo>
                    <a:pt x="929284" y="112699"/>
                  </a:lnTo>
                  <a:lnTo>
                    <a:pt x="892073" y="87553"/>
                  </a:lnTo>
                  <a:lnTo>
                    <a:pt x="852881" y="65278"/>
                  </a:lnTo>
                  <a:lnTo>
                    <a:pt x="811898" y="45999"/>
                  </a:lnTo>
                  <a:lnTo>
                    <a:pt x="769239" y="29895"/>
                  </a:lnTo>
                  <a:lnTo>
                    <a:pt x="725068" y="17081"/>
                  </a:lnTo>
                  <a:lnTo>
                    <a:pt x="679526" y="7734"/>
                  </a:lnTo>
                  <a:lnTo>
                    <a:pt x="632777" y="1993"/>
                  </a:lnTo>
                  <a:lnTo>
                    <a:pt x="584974" y="12"/>
                  </a:lnTo>
                  <a:lnTo>
                    <a:pt x="584974" y="225323"/>
                  </a:lnTo>
                  <a:lnTo>
                    <a:pt x="633501" y="228663"/>
                  </a:lnTo>
                  <a:lnTo>
                    <a:pt x="680046" y="238239"/>
                  </a:lnTo>
                  <a:lnTo>
                    <a:pt x="724192" y="253606"/>
                  </a:lnTo>
                  <a:lnTo>
                    <a:pt x="765505" y="274358"/>
                  </a:lnTo>
                  <a:lnTo>
                    <a:pt x="803554" y="300050"/>
                  </a:lnTo>
                  <a:lnTo>
                    <a:pt x="837933" y="330288"/>
                  </a:lnTo>
                  <a:lnTo>
                    <a:pt x="868210" y="364617"/>
                  </a:lnTo>
                  <a:lnTo>
                    <a:pt x="893953" y="402640"/>
                  </a:lnTo>
                  <a:lnTo>
                    <a:pt x="914755" y="443915"/>
                  </a:lnTo>
                  <a:lnTo>
                    <a:pt x="930186" y="488035"/>
                  </a:lnTo>
                  <a:lnTo>
                    <a:pt x="939825" y="534555"/>
                  </a:lnTo>
                  <a:lnTo>
                    <a:pt x="943254" y="584466"/>
                  </a:lnTo>
                  <a:lnTo>
                    <a:pt x="939952" y="633183"/>
                  </a:lnTo>
                  <a:lnTo>
                    <a:pt x="930402" y="679818"/>
                  </a:lnTo>
                  <a:lnTo>
                    <a:pt x="915022" y="724039"/>
                  </a:lnTo>
                  <a:lnTo>
                    <a:pt x="894257" y="765416"/>
                  </a:lnTo>
                  <a:lnTo>
                    <a:pt x="868527" y="803541"/>
                  </a:lnTo>
                  <a:lnTo>
                    <a:pt x="838238" y="837971"/>
                  </a:lnTo>
                  <a:lnTo>
                    <a:pt x="803846" y="868286"/>
                  </a:lnTo>
                  <a:lnTo>
                    <a:pt x="765746" y="894054"/>
                  </a:lnTo>
                  <a:lnTo>
                    <a:pt x="724395" y="914869"/>
                  </a:lnTo>
                  <a:lnTo>
                    <a:pt x="680186" y="930275"/>
                  </a:lnTo>
                  <a:lnTo>
                    <a:pt x="633577" y="939876"/>
                  </a:lnTo>
                  <a:lnTo>
                    <a:pt x="584276" y="943254"/>
                  </a:lnTo>
                  <a:lnTo>
                    <a:pt x="559269" y="942378"/>
                  </a:lnTo>
                  <a:lnTo>
                    <a:pt x="534733" y="939800"/>
                  </a:lnTo>
                  <a:lnTo>
                    <a:pt x="510717" y="935609"/>
                  </a:lnTo>
                  <a:lnTo>
                    <a:pt x="487260" y="929868"/>
                  </a:lnTo>
                  <a:lnTo>
                    <a:pt x="444068" y="954938"/>
                  </a:lnTo>
                  <a:lnTo>
                    <a:pt x="398284" y="964692"/>
                  </a:lnTo>
                  <a:lnTo>
                    <a:pt x="361975" y="965695"/>
                  </a:lnTo>
                  <a:lnTo>
                    <a:pt x="347192" y="964577"/>
                  </a:lnTo>
                  <a:lnTo>
                    <a:pt x="367741" y="946200"/>
                  </a:lnTo>
                  <a:lnTo>
                    <a:pt x="381812" y="925461"/>
                  </a:lnTo>
                  <a:lnTo>
                    <a:pt x="390563" y="905484"/>
                  </a:lnTo>
                  <a:lnTo>
                    <a:pt x="395211" y="889406"/>
                  </a:lnTo>
                  <a:lnTo>
                    <a:pt x="353720" y="859345"/>
                  </a:lnTo>
                  <a:lnTo>
                    <a:pt x="316992" y="823810"/>
                  </a:lnTo>
                  <a:lnTo>
                    <a:pt x="285597" y="783386"/>
                  </a:lnTo>
                  <a:lnTo>
                    <a:pt x="260146" y="738670"/>
                  </a:lnTo>
                  <a:lnTo>
                    <a:pt x="241211" y="690232"/>
                  </a:lnTo>
                  <a:lnTo>
                    <a:pt x="229412" y="638670"/>
                  </a:lnTo>
                  <a:lnTo>
                    <a:pt x="225310" y="584568"/>
                  </a:lnTo>
                  <a:lnTo>
                    <a:pt x="0" y="584568"/>
                  </a:lnTo>
                  <a:lnTo>
                    <a:pt x="1968" y="632460"/>
                  </a:lnTo>
                  <a:lnTo>
                    <a:pt x="7696" y="679297"/>
                  </a:lnTo>
                  <a:lnTo>
                    <a:pt x="17043" y="724916"/>
                  </a:lnTo>
                  <a:lnTo>
                    <a:pt x="29857" y="769162"/>
                  </a:lnTo>
                  <a:lnTo>
                    <a:pt x="45999" y="811885"/>
                  </a:lnTo>
                  <a:lnTo>
                    <a:pt x="65303" y="852957"/>
                  </a:lnTo>
                  <a:lnTo>
                    <a:pt x="87630" y="892200"/>
                  </a:lnTo>
                  <a:lnTo>
                    <a:pt x="112826" y="929474"/>
                  </a:lnTo>
                  <a:lnTo>
                    <a:pt x="140741" y="964628"/>
                  </a:lnTo>
                  <a:lnTo>
                    <a:pt x="171221" y="997521"/>
                  </a:lnTo>
                  <a:lnTo>
                    <a:pt x="204127" y="1027988"/>
                  </a:lnTo>
                  <a:lnTo>
                    <a:pt x="239293" y="1055890"/>
                  </a:lnTo>
                  <a:lnTo>
                    <a:pt x="276580" y="1081062"/>
                  </a:lnTo>
                  <a:lnTo>
                    <a:pt x="315836" y="1103376"/>
                  </a:lnTo>
                  <a:lnTo>
                    <a:pt x="356908" y="1122667"/>
                  </a:lnTo>
                  <a:lnTo>
                    <a:pt x="399656" y="1138783"/>
                  </a:lnTo>
                  <a:lnTo>
                    <a:pt x="443915" y="1151585"/>
                  </a:lnTo>
                  <a:lnTo>
                    <a:pt x="489534" y="1160907"/>
                  </a:lnTo>
                  <a:lnTo>
                    <a:pt x="536371" y="1166622"/>
                  </a:lnTo>
                  <a:lnTo>
                    <a:pt x="584860" y="1168539"/>
                  </a:lnTo>
                  <a:lnTo>
                    <a:pt x="632828" y="1166545"/>
                  </a:lnTo>
                  <a:lnTo>
                    <a:pt x="679615" y="1160792"/>
                  </a:lnTo>
                  <a:lnTo>
                    <a:pt x="725195" y="1151432"/>
                  </a:lnTo>
                  <a:lnTo>
                    <a:pt x="769404" y="1138605"/>
                  </a:lnTo>
                  <a:lnTo>
                    <a:pt x="812088" y="1122464"/>
                  </a:lnTo>
                  <a:lnTo>
                    <a:pt x="853122" y="1103160"/>
                  </a:lnTo>
                  <a:lnTo>
                    <a:pt x="892327" y="1080833"/>
                  </a:lnTo>
                  <a:lnTo>
                    <a:pt x="929563" y="1055649"/>
                  </a:lnTo>
                  <a:lnTo>
                    <a:pt x="964692" y="1027747"/>
                  </a:lnTo>
                  <a:lnTo>
                    <a:pt x="997559" y="997280"/>
                  </a:lnTo>
                  <a:lnTo>
                    <a:pt x="1028001" y="964399"/>
                  </a:lnTo>
                  <a:lnTo>
                    <a:pt x="1055878" y="929259"/>
                  </a:lnTo>
                  <a:lnTo>
                    <a:pt x="1081049" y="891997"/>
                  </a:lnTo>
                  <a:lnTo>
                    <a:pt x="1103337" y="852779"/>
                  </a:lnTo>
                  <a:lnTo>
                    <a:pt x="1122629" y="811733"/>
                  </a:lnTo>
                  <a:lnTo>
                    <a:pt x="1138745" y="769035"/>
                  </a:lnTo>
                  <a:lnTo>
                    <a:pt x="1151547" y="724814"/>
                  </a:lnTo>
                  <a:lnTo>
                    <a:pt x="1160881" y="679234"/>
                  </a:lnTo>
                  <a:lnTo>
                    <a:pt x="1166596" y="632434"/>
                  </a:lnTo>
                  <a:lnTo>
                    <a:pt x="1168539" y="583069"/>
                  </a:lnTo>
                  <a:close/>
                </a:path>
              </a:pathLst>
            </a:custGeom>
            <a:solidFill>
              <a:srgbClr val="3C277B"/>
            </a:solidFill>
          </p:spPr>
          <p:txBody>
            <a:bodyPr wrap="square" lIns="0" tIns="0" rIns="0" bIns="0" rtlCol="0"/>
            <a:lstStyle/>
            <a:p>
              <a:endParaRPr/>
            </a:p>
          </p:txBody>
        </p:sp>
        <p:sp>
          <p:nvSpPr>
            <p:cNvPr id="16" name="object 13">
              <a:extLst>
                <a:ext uri="{FF2B5EF4-FFF2-40B4-BE49-F238E27FC236}">
                  <a16:creationId xmlns:a16="http://schemas.microsoft.com/office/drawing/2014/main" id="{4058734C-2A77-1790-627B-F4F46938652A}"/>
                </a:ext>
              </a:extLst>
            </p:cNvPr>
            <p:cNvSpPr/>
            <p:nvPr/>
          </p:nvSpPr>
          <p:spPr>
            <a:xfrm>
              <a:off x="8141416" y="6031228"/>
              <a:ext cx="922655" cy="735965"/>
            </a:xfrm>
            <a:custGeom>
              <a:avLst/>
              <a:gdLst/>
              <a:ahLst/>
              <a:cxnLst/>
              <a:rect l="l" t="t" r="r" b="b"/>
              <a:pathLst>
                <a:path w="922654" h="735965">
                  <a:moveTo>
                    <a:pt x="0" y="0"/>
                  </a:moveTo>
                  <a:lnTo>
                    <a:pt x="97006" y="325126"/>
                  </a:lnTo>
                  <a:lnTo>
                    <a:pt x="225430" y="510148"/>
                  </a:lnTo>
                  <a:lnTo>
                    <a:pt x="471749" y="624045"/>
                  </a:lnTo>
                  <a:lnTo>
                    <a:pt x="922443" y="735799"/>
                  </a:lnTo>
                  <a:lnTo>
                    <a:pt x="794890" y="549838"/>
                  </a:lnTo>
                  <a:lnTo>
                    <a:pt x="739681" y="413870"/>
                  </a:lnTo>
                  <a:lnTo>
                    <a:pt x="745393" y="261315"/>
                  </a:lnTo>
                  <a:lnTo>
                    <a:pt x="800603" y="25590"/>
                  </a:lnTo>
                  <a:lnTo>
                    <a:pt x="0" y="0"/>
                  </a:lnTo>
                  <a:close/>
                </a:path>
              </a:pathLst>
            </a:custGeom>
            <a:solidFill>
              <a:srgbClr val="E0EFF3"/>
            </a:solidFill>
          </p:spPr>
          <p:txBody>
            <a:bodyPr wrap="square" lIns="0" tIns="0" rIns="0" bIns="0" rtlCol="0"/>
            <a:lstStyle/>
            <a:p>
              <a:endParaRPr/>
            </a:p>
          </p:txBody>
        </p:sp>
      </p:grpSp>
      <p:sp>
        <p:nvSpPr>
          <p:cNvPr id="3" name="Tijdelijke aanduiding voor tekst 2">
            <a:extLst>
              <a:ext uri="{FF2B5EF4-FFF2-40B4-BE49-F238E27FC236}">
                <a16:creationId xmlns:a16="http://schemas.microsoft.com/office/drawing/2014/main" id="{08179BBC-8F21-85E0-E9BE-A5835AB690F2}"/>
              </a:ext>
            </a:extLst>
          </p:cNvPr>
          <p:cNvSpPr>
            <a:spLocks noGrp="1"/>
          </p:cNvSpPr>
          <p:nvPr>
            <p:ph type="body" idx="1"/>
          </p:nvPr>
        </p:nvSpPr>
        <p:spPr>
          <a:xfrm>
            <a:off x="550908" y="1218332"/>
            <a:ext cx="10324805" cy="4757584"/>
          </a:xfrm>
        </p:spPr>
        <p:txBody>
          <a:bodyPr wrap="square" lIns="0" tIns="0" rIns="0" bIns="0" anchor="t">
            <a:spAutoFit/>
          </a:bodyPr>
          <a:lstStyle/>
          <a:p>
            <a:pPr marL="350520" marR="2540" indent="-342900" algn="l" rtl="0">
              <a:lnSpc>
                <a:spcPct val="130000"/>
              </a:lnSpc>
              <a:spcBef>
                <a:spcPts val="57"/>
              </a:spcBef>
              <a:buFont typeface="Arial,Sans-Serif" panose="020B0604020202020204" pitchFamily="34" charset="0"/>
              <a:buChar char="•"/>
            </a:pPr>
            <a:r>
              <a:rPr lang="nl-NL" sz="1800" kern="1200" dirty="0">
                <a:solidFill>
                  <a:srgbClr val="3D0A85"/>
                </a:solidFill>
                <a:ea typeface="Verdana"/>
                <a:cs typeface="Calibri"/>
              </a:rPr>
              <a:t>Past de voorstelling binnen een eigen strategie of organisatieontwikkelingstraject? Verbind de voorstelling met wat er lokaal of regionaal speelt. </a:t>
            </a:r>
          </a:p>
          <a:p>
            <a:pPr marL="350520" marR="2540" indent="-342900" algn="l" rtl="0">
              <a:lnSpc>
                <a:spcPct val="130000"/>
              </a:lnSpc>
              <a:spcBef>
                <a:spcPts val="57"/>
              </a:spcBef>
              <a:buFont typeface="Arial,Sans-Serif" panose="020B0604020202020204" pitchFamily="34" charset="0"/>
              <a:buChar char="•"/>
            </a:pPr>
            <a:r>
              <a:rPr lang="nl-NL" sz="1800" kern="1200" dirty="0">
                <a:solidFill>
                  <a:srgbClr val="3D0A85"/>
                </a:solidFill>
                <a:ea typeface="Verdana"/>
                <a:cs typeface="Calibri"/>
              </a:rPr>
              <a:t>Ga de voorstelling zelf bekijken (evt. samen met een collega, van bv. een andere afdeling), dan kun je vanuit eigen ervaring beter de impact uitleggen. </a:t>
            </a:r>
            <a:endParaRPr lang="nl-NL" sz="1600" dirty="0">
              <a:solidFill>
                <a:srgbClr val="3D0A85"/>
              </a:solidFill>
              <a:ea typeface="Verdana"/>
              <a:cs typeface="Calibri"/>
            </a:endParaRPr>
          </a:p>
          <a:p>
            <a:pPr marL="342900" marR="2540" algn="l">
              <a:lnSpc>
                <a:spcPct val="130000"/>
              </a:lnSpc>
              <a:spcBef>
                <a:spcPts val="56"/>
              </a:spcBef>
            </a:pPr>
            <a:r>
              <a:rPr lang="nl-NL" sz="1600" kern="1200" dirty="0">
                <a:solidFill>
                  <a:srgbClr val="3D0A85"/>
                </a:solidFill>
                <a:ea typeface="Verdana"/>
                <a:cs typeface="Calibri"/>
              </a:rPr>
              <a:t>Bovendien zie je hoe andere organisaties het nagesprek organiseren. Meld je aan voor een van de</a:t>
            </a:r>
            <a:r>
              <a:rPr lang="nl-NL" sz="1600" dirty="0">
                <a:solidFill>
                  <a:srgbClr val="3D0A85"/>
                </a:solidFill>
                <a:ea typeface="Verdana"/>
              </a:rPr>
              <a:t> voorstellingen via </a:t>
            </a:r>
            <a:r>
              <a:rPr lang="nl-NL" sz="1600" dirty="0">
                <a:solidFill>
                  <a:srgbClr val="3D0A85"/>
                </a:solidFill>
                <a:ea typeface="Verdana"/>
                <a:hlinkClick r:id="rId9">
                  <a:extLst>
                    <a:ext uri="{A12FA001-AC4F-418D-AE19-62706E023703}">
                      <ahyp:hlinkClr xmlns:ahyp="http://schemas.microsoft.com/office/drawing/2018/hyperlinkcolor" val="tx"/>
                    </a:ext>
                  </a:extLst>
                </a:hlinkClick>
              </a:rPr>
              <a:t>Agenda - VVT werkt aan morgen</a:t>
            </a:r>
            <a:endParaRPr lang="nl-NL" sz="1600" dirty="0">
              <a:solidFill>
                <a:srgbClr val="3D0A85"/>
              </a:solidFill>
              <a:ea typeface="Verdana"/>
            </a:endParaRPr>
          </a:p>
          <a:p>
            <a:pPr marL="350520" marR="2540" indent="-342900" algn="l" rtl="0">
              <a:lnSpc>
                <a:spcPct val="130000"/>
              </a:lnSpc>
              <a:spcBef>
                <a:spcPts val="57"/>
              </a:spcBef>
              <a:buFont typeface="Arial,Sans-Serif" panose="020B0604020202020204" pitchFamily="34" charset="0"/>
              <a:buChar char="•"/>
            </a:pPr>
            <a:r>
              <a:rPr lang="nl-NL" sz="1800" kern="1200" dirty="0">
                <a:solidFill>
                  <a:srgbClr val="3D0A85"/>
                </a:solidFill>
                <a:ea typeface="Verdana"/>
                <a:cs typeface="Calibri"/>
              </a:rPr>
              <a:t>Denk vast na over wat je na de voorstelling als opvolging wil organiseren. </a:t>
            </a:r>
          </a:p>
          <a:p>
            <a:pPr marL="342900" marR="2540" algn="l">
              <a:lnSpc>
                <a:spcPct val="130000"/>
              </a:lnSpc>
              <a:spcBef>
                <a:spcPts val="56"/>
              </a:spcBef>
            </a:pPr>
            <a:r>
              <a:rPr lang="nl-NL" sz="1600" kern="1200" dirty="0">
                <a:solidFill>
                  <a:srgbClr val="3D0A85"/>
                </a:solidFill>
                <a:ea typeface="Verdana"/>
                <a:cs typeface="Calibri"/>
              </a:rPr>
              <a:t>Daarbij kan je aansluiten bij jullie eigen strategie of ontwikkelingstraject. Wellicht kunnen ook andere onderdelen vanuit het programma Over Morgen behulpzaam zijn. Zie de </a:t>
            </a:r>
            <a:r>
              <a:rPr lang="nl-NL" sz="1600" kern="1200" dirty="0">
                <a:solidFill>
                  <a:srgbClr val="3D0A85"/>
                </a:solidFill>
                <a:ea typeface="Verdana"/>
                <a:cs typeface="Calibri"/>
                <a:hlinkClick r:id="rId10">
                  <a:extLst>
                    <a:ext uri="{A12FA001-AC4F-418D-AE19-62706E023703}">
                      <ahyp:hlinkClr xmlns:ahyp="http://schemas.microsoft.com/office/drawing/2018/hyperlinkcolor" val="tx"/>
                    </a:ext>
                  </a:extLst>
                </a:hlinkClick>
              </a:rPr>
              <a:t>handreiking</a:t>
            </a:r>
            <a:r>
              <a:rPr lang="nl-NL" sz="1600" kern="1200" dirty="0">
                <a:solidFill>
                  <a:srgbClr val="3D0A85"/>
                </a:solidFill>
                <a:ea typeface="Verdana"/>
                <a:cs typeface="Calibri"/>
              </a:rPr>
              <a:t> en zoek contact met andere zorgorganisaties via </a:t>
            </a:r>
            <a:r>
              <a:rPr lang="nl-NL" sz="1600" kern="1200" dirty="0">
                <a:solidFill>
                  <a:srgbClr val="3D0A85"/>
                </a:solidFill>
                <a:ea typeface="Verdana"/>
                <a:cs typeface="Calibri"/>
                <a:hlinkClick r:id="rId11">
                  <a:extLst>
                    <a:ext uri="{A12FA001-AC4F-418D-AE19-62706E023703}">
                      <ahyp:hlinkClr xmlns:ahyp="http://schemas.microsoft.com/office/drawing/2018/hyperlinkcolor" val="tx"/>
                    </a:ext>
                  </a:extLst>
                </a:hlinkClick>
              </a:rPr>
              <a:t>ons platform</a:t>
            </a:r>
            <a:r>
              <a:rPr lang="nl-NL" sz="1600" kern="1200" dirty="0">
                <a:solidFill>
                  <a:srgbClr val="3D0A85"/>
                </a:solidFill>
                <a:ea typeface="Verdana"/>
                <a:cs typeface="Calibri"/>
              </a:rPr>
              <a:t>.</a:t>
            </a:r>
            <a:endParaRPr lang="nl-NL">
              <a:ea typeface="Verdana"/>
            </a:endParaRPr>
          </a:p>
          <a:p>
            <a:pPr marL="350520" marR="2540" indent="-342900" algn="l" rtl="0">
              <a:lnSpc>
                <a:spcPct val="130000"/>
              </a:lnSpc>
              <a:spcBef>
                <a:spcPts val="57"/>
              </a:spcBef>
              <a:buFont typeface="Arial,Sans-Serif" panose="020B0604020202020204" pitchFamily="34" charset="0"/>
              <a:buChar char="•"/>
            </a:pPr>
            <a:r>
              <a:rPr lang="nl-NL" sz="1800" kern="1200" dirty="0">
                <a:solidFill>
                  <a:srgbClr val="3D0A85"/>
                </a:solidFill>
                <a:ea typeface="Verdana"/>
                <a:cs typeface="Calibri"/>
              </a:rPr>
              <a:t>Organiseer interne besluitvorming, bijvoorbeeld bij het bestuur, MT, directeur etc. </a:t>
            </a:r>
            <a:r>
              <a:rPr lang="nl-NL" sz="1600" kern="1200" dirty="0">
                <a:solidFill>
                  <a:srgbClr val="3D0A85"/>
                </a:solidFill>
                <a:ea typeface="Verdana"/>
                <a:cs typeface="Calibri"/>
              </a:rPr>
              <a:t>Gebruik daarbij de volgende sheets. Leg uit wat de voorstelling oplevert en wat het vraagt van de organisatie. Bijvoorbeeld is het theaterbezoek onder werktijd of niet. Het helpt als je in deze fase alvast veel vertelt over je ervaring tegen zoveel mogelijk collega's!</a:t>
            </a:r>
            <a:r>
              <a:rPr lang="nl-NL" sz="1800" kern="1200" dirty="0">
                <a:solidFill>
                  <a:srgbClr val="3D0A85"/>
                </a:solidFill>
                <a:ea typeface="Verdana"/>
                <a:cs typeface="Calibri"/>
              </a:rPr>
              <a:t> </a:t>
            </a:r>
          </a:p>
        </p:txBody>
      </p:sp>
    </p:spTree>
    <p:extLst>
      <p:ext uri="{BB962C8B-B14F-4D97-AF65-F5344CB8AC3E}">
        <p14:creationId xmlns:p14="http://schemas.microsoft.com/office/powerpoint/2010/main" val="1137192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object 43">
            <a:extLst>
              <a:ext uri="{FF2B5EF4-FFF2-40B4-BE49-F238E27FC236}">
                <a16:creationId xmlns:a16="http://schemas.microsoft.com/office/drawing/2014/main" id="{90AEEB19-3209-7EF6-5673-A18D6935B95B}"/>
              </a:ext>
            </a:extLst>
          </p:cNvPr>
          <p:cNvGrpSpPr/>
          <p:nvPr/>
        </p:nvGrpSpPr>
        <p:grpSpPr>
          <a:xfrm>
            <a:off x="428" y="6444112"/>
            <a:ext cx="12191144" cy="413559"/>
            <a:chOff x="0" y="10626818"/>
            <a:chExt cx="20104100" cy="681990"/>
          </a:xfrm>
        </p:grpSpPr>
        <p:sp>
          <p:nvSpPr>
            <p:cNvPr id="29" name="object 44">
              <a:extLst>
                <a:ext uri="{FF2B5EF4-FFF2-40B4-BE49-F238E27FC236}">
                  <a16:creationId xmlns:a16="http://schemas.microsoft.com/office/drawing/2014/main" id="{F5C25B26-94E8-2961-CBA0-28FF168B7C1E}"/>
                </a:ext>
              </a:extLst>
            </p:cNvPr>
            <p:cNvSpPr/>
            <p:nvPr/>
          </p:nvSpPr>
          <p:spPr>
            <a:xfrm>
              <a:off x="0" y="10626818"/>
              <a:ext cx="2440940" cy="681990"/>
            </a:xfrm>
            <a:custGeom>
              <a:avLst/>
              <a:gdLst/>
              <a:ahLst/>
              <a:cxnLst/>
              <a:rect l="l" t="t" r="r" b="b"/>
              <a:pathLst>
                <a:path w="2440940" h="681990">
                  <a:moveTo>
                    <a:pt x="2440585" y="0"/>
                  </a:moveTo>
                  <a:lnTo>
                    <a:pt x="0" y="0"/>
                  </a:lnTo>
                  <a:lnTo>
                    <a:pt x="0" y="681738"/>
                  </a:lnTo>
                  <a:lnTo>
                    <a:pt x="2440585" y="681738"/>
                  </a:lnTo>
                  <a:lnTo>
                    <a:pt x="2440585" y="0"/>
                  </a:lnTo>
                  <a:close/>
                </a:path>
              </a:pathLst>
            </a:custGeom>
            <a:solidFill>
              <a:srgbClr val="3C277B"/>
            </a:solidFill>
          </p:spPr>
          <p:txBody>
            <a:bodyPr wrap="square" lIns="0" tIns="0" rIns="0" bIns="0" rtlCol="0"/>
            <a:lstStyle/>
            <a:p>
              <a:endParaRPr/>
            </a:p>
          </p:txBody>
        </p:sp>
        <p:sp>
          <p:nvSpPr>
            <p:cNvPr id="30" name="object 45">
              <a:extLst>
                <a:ext uri="{FF2B5EF4-FFF2-40B4-BE49-F238E27FC236}">
                  <a16:creationId xmlns:a16="http://schemas.microsoft.com/office/drawing/2014/main" id="{F5BC89C8-7D43-D704-D1CC-5BCDF330F541}"/>
                </a:ext>
              </a:extLst>
            </p:cNvPr>
            <p:cNvSpPr/>
            <p:nvPr/>
          </p:nvSpPr>
          <p:spPr>
            <a:xfrm>
              <a:off x="2440585" y="10626818"/>
              <a:ext cx="2440940" cy="681990"/>
            </a:xfrm>
            <a:custGeom>
              <a:avLst/>
              <a:gdLst/>
              <a:ahLst/>
              <a:cxnLst/>
              <a:rect l="l" t="t" r="r" b="b"/>
              <a:pathLst>
                <a:path w="2440940" h="681990">
                  <a:moveTo>
                    <a:pt x="2440595" y="0"/>
                  </a:moveTo>
                  <a:lnTo>
                    <a:pt x="0" y="0"/>
                  </a:lnTo>
                  <a:lnTo>
                    <a:pt x="0" y="681738"/>
                  </a:lnTo>
                  <a:lnTo>
                    <a:pt x="2440595" y="681738"/>
                  </a:lnTo>
                  <a:lnTo>
                    <a:pt x="2440595" y="0"/>
                  </a:lnTo>
                  <a:close/>
                </a:path>
              </a:pathLst>
            </a:custGeom>
            <a:solidFill>
              <a:srgbClr val="9ED0DA"/>
            </a:solidFill>
          </p:spPr>
          <p:txBody>
            <a:bodyPr wrap="square" lIns="0" tIns="0" rIns="0" bIns="0" rtlCol="0"/>
            <a:lstStyle/>
            <a:p>
              <a:endParaRPr/>
            </a:p>
          </p:txBody>
        </p:sp>
        <p:sp>
          <p:nvSpPr>
            <p:cNvPr id="31" name="object 46">
              <a:extLst>
                <a:ext uri="{FF2B5EF4-FFF2-40B4-BE49-F238E27FC236}">
                  <a16:creationId xmlns:a16="http://schemas.microsoft.com/office/drawing/2014/main" id="{4E3FFD7F-7F2E-C485-6B99-070A705447A4}"/>
                </a:ext>
              </a:extLst>
            </p:cNvPr>
            <p:cNvSpPr/>
            <p:nvPr/>
          </p:nvSpPr>
          <p:spPr>
            <a:xfrm>
              <a:off x="4881181" y="10626818"/>
              <a:ext cx="2440940" cy="681990"/>
            </a:xfrm>
            <a:custGeom>
              <a:avLst/>
              <a:gdLst/>
              <a:ahLst/>
              <a:cxnLst/>
              <a:rect l="l" t="t" r="r" b="b"/>
              <a:pathLst>
                <a:path w="2440940" h="681990">
                  <a:moveTo>
                    <a:pt x="2440585" y="0"/>
                  </a:moveTo>
                  <a:lnTo>
                    <a:pt x="0" y="0"/>
                  </a:lnTo>
                  <a:lnTo>
                    <a:pt x="0" y="681738"/>
                  </a:lnTo>
                  <a:lnTo>
                    <a:pt x="2440585" y="681738"/>
                  </a:lnTo>
                  <a:lnTo>
                    <a:pt x="2440585" y="0"/>
                  </a:lnTo>
                  <a:close/>
                </a:path>
              </a:pathLst>
            </a:custGeom>
            <a:solidFill>
              <a:srgbClr val="12AB78"/>
            </a:solidFill>
          </p:spPr>
          <p:txBody>
            <a:bodyPr wrap="square" lIns="0" tIns="0" rIns="0" bIns="0" rtlCol="0"/>
            <a:lstStyle/>
            <a:p>
              <a:endParaRPr/>
            </a:p>
          </p:txBody>
        </p:sp>
        <p:sp>
          <p:nvSpPr>
            <p:cNvPr id="32" name="object 47">
              <a:extLst>
                <a:ext uri="{FF2B5EF4-FFF2-40B4-BE49-F238E27FC236}">
                  <a16:creationId xmlns:a16="http://schemas.microsoft.com/office/drawing/2014/main" id="{E1ED1929-04BE-550E-7ECD-87253CB562F3}"/>
                </a:ext>
              </a:extLst>
            </p:cNvPr>
            <p:cNvSpPr/>
            <p:nvPr/>
          </p:nvSpPr>
          <p:spPr>
            <a:xfrm>
              <a:off x="7314551" y="10626818"/>
              <a:ext cx="12789535" cy="681990"/>
            </a:xfrm>
            <a:custGeom>
              <a:avLst/>
              <a:gdLst/>
              <a:ahLst/>
              <a:cxnLst/>
              <a:rect l="l" t="t" r="r" b="b"/>
              <a:pathLst>
                <a:path w="12789535" h="681990">
                  <a:moveTo>
                    <a:pt x="12789537" y="0"/>
                  </a:moveTo>
                  <a:lnTo>
                    <a:pt x="0" y="0"/>
                  </a:lnTo>
                  <a:lnTo>
                    <a:pt x="0" y="681738"/>
                  </a:lnTo>
                  <a:lnTo>
                    <a:pt x="12789537" y="681738"/>
                  </a:lnTo>
                  <a:lnTo>
                    <a:pt x="12789537" y="0"/>
                  </a:lnTo>
                  <a:close/>
                </a:path>
              </a:pathLst>
            </a:custGeom>
            <a:solidFill>
              <a:srgbClr val="F9B000"/>
            </a:solidFill>
          </p:spPr>
          <p:txBody>
            <a:bodyPr wrap="square" lIns="0" tIns="0" rIns="0" bIns="0" rtlCol="0"/>
            <a:lstStyle/>
            <a:p>
              <a:endParaRPr/>
            </a:p>
          </p:txBody>
        </p:sp>
      </p:grpSp>
      <p:grpSp>
        <p:nvGrpSpPr>
          <p:cNvPr id="2" name="object 2"/>
          <p:cNvGrpSpPr/>
          <p:nvPr/>
        </p:nvGrpSpPr>
        <p:grpSpPr>
          <a:xfrm>
            <a:off x="428" y="444468"/>
            <a:ext cx="12191144" cy="3659269"/>
            <a:chOff x="0" y="732961"/>
            <a:chExt cx="20104100" cy="6034405"/>
          </a:xfrm>
        </p:grpSpPr>
        <p:sp>
          <p:nvSpPr>
            <p:cNvPr id="3" name="object 3"/>
            <p:cNvSpPr/>
            <p:nvPr/>
          </p:nvSpPr>
          <p:spPr>
            <a:xfrm>
              <a:off x="18156569" y="902478"/>
              <a:ext cx="869315" cy="863600"/>
            </a:xfrm>
            <a:custGeom>
              <a:avLst/>
              <a:gdLst/>
              <a:ahLst/>
              <a:cxnLst/>
              <a:rect l="l" t="t" r="r" b="b"/>
              <a:pathLst>
                <a:path w="869315" h="863600">
                  <a:moveTo>
                    <a:pt x="434489" y="0"/>
                  </a:moveTo>
                  <a:lnTo>
                    <a:pt x="387147" y="2532"/>
                  </a:lnTo>
                  <a:lnTo>
                    <a:pt x="341281" y="9952"/>
                  </a:lnTo>
                  <a:lnTo>
                    <a:pt x="297157" y="21999"/>
                  </a:lnTo>
                  <a:lnTo>
                    <a:pt x="255040" y="38407"/>
                  </a:lnTo>
                  <a:lnTo>
                    <a:pt x="215194" y="58915"/>
                  </a:lnTo>
                  <a:lnTo>
                    <a:pt x="177885" y="83258"/>
                  </a:lnTo>
                  <a:lnTo>
                    <a:pt x="143379" y="111173"/>
                  </a:lnTo>
                  <a:lnTo>
                    <a:pt x="111939" y="142398"/>
                  </a:lnTo>
                  <a:lnTo>
                    <a:pt x="83831" y="176669"/>
                  </a:lnTo>
                  <a:lnTo>
                    <a:pt x="59320" y="213722"/>
                  </a:lnTo>
                  <a:lnTo>
                    <a:pt x="38672" y="253295"/>
                  </a:lnTo>
                  <a:lnTo>
                    <a:pt x="22150" y="295124"/>
                  </a:lnTo>
                  <a:lnTo>
                    <a:pt x="10021" y="338946"/>
                  </a:lnTo>
                  <a:lnTo>
                    <a:pt x="2549" y="384497"/>
                  </a:lnTo>
                  <a:lnTo>
                    <a:pt x="0" y="431515"/>
                  </a:lnTo>
                  <a:lnTo>
                    <a:pt x="2549" y="478533"/>
                  </a:lnTo>
                  <a:lnTo>
                    <a:pt x="10021" y="524084"/>
                  </a:lnTo>
                  <a:lnTo>
                    <a:pt x="22150" y="567906"/>
                  </a:lnTo>
                  <a:lnTo>
                    <a:pt x="38672" y="609734"/>
                  </a:lnTo>
                  <a:lnTo>
                    <a:pt x="59320" y="649306"/>
                  </a:lnTo>
                  <a:lnTo>
                    <a:pt x="83831" y="686358"/>
                  </a:lnTo>
                  <a:lnTo>
                    <a:pt x="111939" y="720628"/>
                  </a:lnTo>
                  <a:lnTo>
                    <a:pt x="143379" y="751851"/>
                  </a:lnTo>
                  <a:lnTo>
                    <a:pt x="177885" y="779766"/>
                  </a:lnTo>
                  <a:lnTo>
                    <a:pt x="215194" y="804108"/>
                  </a:lnTo>
                  <a:lnTo>
                    <a:pt x="255040" y="824615"/>
                  </a:lnTo>
                  <a:lnTo>
                    <a:pt x="297157" y="841022"/>
                  </a:lnTo>
                  <a:lnTo>
                    <a:pt x="341281" y="853068"/>
                  </a:lnTo>
                  <a:lnTo>
                    <a:pt x="387147" y="860488"/>
                  </a:lnTo>
                  <a:lnTo>
                    <a:pt x="434489" y="863020"/>
                  </a:lnTo>
                  <a:lnTo>
                    <a:pt x="481831" y="860488"/>
                  </a:lnTo>
                  <a:lnTo>
                    <a:pt x="527697" y="853068"/>
                  </a:lnTo>
                  <a:lnTo>
                    <a:pt x="571821" y="841022"/>
                  </a:lnTo>
                  <a:lnTo>
                    <a:pt x="613938" y="824615"/>
                  </a:lnTo>
                  <a:lnTo>
                    <a:pt x="653784" y="804108"/>
                  </a:lnTo>
                  <a:lnTo>
                    <a:pt x="691092" y="779766"/>
                  </a:lnTo>
                  <a:lnTo>
                    <a:pt x="725599" y="751851"/>
                  </a:lnTo>
                  <a:lnTo>
                    <a:pt x="757039" y="720628"/>
                  </a:lnTo>
                  <a:lnTo>
                    <a:pt x="785147" y="686358"/>
                  </a:lnTo>
                  <a:lnTo>
                    <a:pt x="809658" y="649306"/>
                  </a:lnTo>
                  <a:lnTo>
                    <a:pt x="830306" y="609734"/>
                  </a:lnTo>
                  <a:lnTo>
                    <a:pt x="846828" y="567906"/>
                  </a:lnTo>
                  <a:lnTo>
                    <a:pt x="858957" y="524084"/>
                  </a:lnTo>
                  <a:lnTo>
                    <a:pt x="866429" y="478533"/>
                  </a:lnTo>
                  <a:lnTo>
                    <a:pt x="868978" y="431515"/>
                  </a:lnTo>
                  <a:lnTo>
                    <a:pt x="866429" y="384497"/>
                  </a:lnTo>
                  <a:lnTo>
                    <a:pt x="858957" y="338946"/>
                  </a:lnTo>
                  <a:lnTo>
                    <a:pt x="846828" y="295124"/>
                  </a:lnTo>
                  <a:lnTo>
                    <a:pt x="830306" y="253295"/>
                  </a:lnTo>
                  <a:lnTo>
                    <a:pt x="809658" y="213722"/>
                  </a:lnTo>
                  <a:lnTo>
                    <a:pt x="785147" y="176669"/>
                  </a:lnTo>
                  <a:lnTo>
                    <a:pt x="757039" y="142398"/>
                  </a:lnTo>
                  <a:lnTo>
                    <a:pt x="725599" y="111173"/>
                  </a:lnTo>
                  <a:lnTo>
                    <a:pt x="691092" y="83258"/>
                  </a:lnTo>
                  <a:lnTo>
                    <a:pt x="653784" y="58915"/>
                  </a:lnTo>
                  <a:lnTo>
                    <a:pt x="613938" y="38407"/>
                  </a:lnTo>
                  <a:lnTo>
                    <a:pt x="571821" y="21999"/>
                  </a:lnTo>
                  <a:lnTo>
                    <a:pt x="527697" y="9952"/>
                  </a:lnTo>
                  <a:lnTo>
                    <a:pt x="481831" y="2532"/>
                  </a:lnTo>
                  <a:lnTo>
                    <a:pt x="434489" y="0"/>
                  </a:lnTo>
                  <a:close/>
                </a:path>
              </a:pathLst>
            </a:custGeom>
            <a:solidFill>
              <a:srgbClr val="FFFFFF"/>
            </a:solidFill>
          </p:spPr>
          <p:txBody>
            <a:bodyPr wrap="square" lIns="0" tIns="0" rIns="0" bIns="0" rtlCol="0"/>
            <a:lstStyle/>
            <a:p>
              <a:endParaRPr/>
            </a:p>
          </p:txBody>
        </p:sp>
        <p:pic>
          <p:nvPicPr>
            <p:cNvPr id="4" name="object 4"/>
            <p:cNvPicPr/>
            <p:nvPr/>
          </p:nvPicPr>
          <p:blipFill>
            <a:blip r:embed="rId2" cstate="print"/>
            <a:stretch>
              <a:fillRect/>
            </a:stretch>
          </p:blipFill>
          <p:spPr>
            <a:xfrm>
              <a:off x="17771292" y="2031284"/>
              <a:ext cx="442467" cy="134628"/>
            </a:xfrm>
            <a:prstGeom prst="rect">
              <a:avLst/>
            </a:prstGeom>
          </p:spPr>
        </p:pic>
        <p:pic>
          <p:nvPicPr>
            <p:cNvPr id="5" name="object 5"/>
            <p:cNvPicPr/>
            <p:nvPr/>
          </p:nvPicPr>
          <p:blipFill>
            <a:blip r:embed="rId3" cstate="print"/>
            <a:stretch>
              <a:fillRect/>
            </a:stretch>
          </p:blipFill>
          <p:spPr>
            <a:xfrm>
              <a:off x="18240105" y="2031549"/>
              <a:ext cx="85829" cy="130969"/>
            </a:xfrm>
            <a:prstGeom prst="rect">
              <a:avLst/>
            </a:prstGeom>
          </p:spPr>
        </p:pic>
        <p:pic>
          <p:nvPicPr>
            <p:cNvPr id="6" name="object 6"/>
            <p:cNvPicPr/>
            <p:nvPr/>
          </p:nvPicPr>
          <p:blipFill>
            <a:blip r:embed="rId4" cstate="print"/>
            <a:stretch>
              <a:fillRect/>
            </a:stretch>
          </p:blipFill>
          <p:spPr>
            <a:xfrm>
              <a:off x="18423238" y="2031287"/>
              <a:ext cx="203501" cy="131231"/>
            </a:xfrm>
            <a:prstGeom prst="rect">
              <a:avLst/>
            </a:prstGeom>
          </p:spPr>
        </p:pic>
        <p:pic>
          <p:nvPicPr>
            <p:cNvPr id="7" name="object 7"/>
            <p:cNvPicPr/>
            <p:nvPr/>
          </p:nvPicPr>
          <p:blipFill>
            <a:blip r:embed="rId5" cstate="print"/>
            <a:stretch>
              <a:fillRect/>
            </a:stretch>
          </p:blipFill>
          <p:spPr>
            <a:xfrm>
              <a:off x="18651770" y="2031284"/>
              <a:ext cx="144801" cy="134624"/>
            </a:xfrm>
            <a:prstGeom prst="rect">
              <a:avLst/>
            </a:prstGeom>
          </p:spPr>
        </p:pic>
        <p:pic>
          <p:nvPicPr>
            <p:cNvPr id="8" name="object 8"/>
            <p:cNvPicPr/>
            <p:nvPr/>
          </p:nvPicPr>
          <p:blipFill>
            <a:blip r:embed="rId6" cstate="print"/>
            <a:stretch>
              <a:fillRect/>
            </a:stretch>
          </p:blipFill>
          <p:spPr>
            <a:xfrm>
              <a:off x="18822651" y="2031286"/>
              <a:ext cx="237673" cy="186800"/>
            </a:xfrm>
            <a:prstGeom prst="rect">
              <a:avLst/>
            </a:prstGeom>
          </p:spPr>
        </p:pic>
        <p:pic>
          <p:nvPicPr>
            <p:cNvPr id="9" name="object 9"/>
            <p:cNvPicPr/>
            <p:nvPr/>
          </p:nvPicPr>
          <p:blipFill>
            <a:blip r:embed="rId7" cstate="print"/>
            <a:stretch>
              <a:fillRect/>
            </a:stretch>
          </p:blipFill>
          <p:spPr>
            <a:xfrm>
              <a:off x="19087186" y="2031288"/>
              <a:ext cx="134372" cy="134624"/>
            </a:xfrm>
            <a:prstGeom prst="rect">
              <a:avLst/>
            </a:prstGeom>
          </p:spPr>
        </p:pic>
        <p:pic>
          <p:nvPicPr>
            <p:cNvPr id="10" name="object 10"/>
            <p:cNvPicPr/>
            <p:nvPr/>
          </p:nvPicPr>
          <p:blipFill>
            <a:blip r:embed="rId8" cstate="print"/>
            <a:stretch>
              <a:fillRect/>
            </a:stretch>
          </p:blipFill>
          <p:spPr>
            <a:xfrm>
              <a:off x="19247893" y="2031287"/>
              <a:ext cx="127839" cy="131231"/>
            </a:xfrm>
            <a:prstGeom prst="rect">
              <a:avLst/>
            </a:prstGeom>
          </p:spPr>
        </p:pic>
        <p:sp>
          <p:nvSpPr>
            <p:cNvPr id="11" name="object 11"/>
            <p:cNvSpPr/>
            <p:nvPr/>
          </p:nvSpPr>
          <p:spPr>
            <a:xfrm>
              <a:off x="18013452" y="732961"/>
              <a:ext cx="584835" cy="584835"/>
            </a:xfrm>
            <a:custGeom>
              <a:avLst/>
              <a:gdLst/>
              <a:ahLst/>
              <a:cxnLst/>
              <a:rect l="l" t="t" r="r" b="b"/>
              <a:pathLst>
                <a:path w="584834" h="584835">
                  <a:moveTo>
                    <a:pt x="584641" y="10"/>
                  </a:moveTo>
                  <a:lnTo>
                    <a:pt x="536413" y="1932"/>
                  </a:lnTo>
                  <a:lnTo>
                    <a:pt x="489616" y="7628"/>
                  </a:lnTo>
                  <a:lnTo>
                    <a:pt x="444033" y="16939"/>
                  </a:lnTo>
                  <a:lnTo>
                    <a:pt x="399814" y="29715"/>
                  </a:lnTo>
                  <a:lnTo>
                    <a:pt x="357109" y="45806"/>
                  </a:lnTo>
                  <a:lnTo>
                    <a:pt x="316067" y="65061"/>
                  </a:lnTo>
                  <a:lnTo>
                    <a:pt x="276839" y="87332"/>
                  </a:lnTo>
                  <a:lnTo>
                    <a:pt x="239573" y="112469"/>
                  </a:lnTo>
                  <a:lnTo>
                    <a:pt x="204421" y="140321"/>
                  </a:lnTo>
                  <a:lnTo>
                    <a:pt x="171531" y="170739"/>
                  </a:lnTo>
                  <a:lnTo>
                    <a:pt x="141053" y="203573"/>
                  </a:lnTo>
                  <a:lnTo>
                    <a:pt x="113138" y="238673"/>
                  </a:lnTo>
                  <a:lnTo>
                    <a:pt x="87934" y="275890"/>
                  </a:lnTo>
                  <a:lnTo>
                    <a:pt x="65592" y="315073"/>
                  </a:lnTo>
                  <a:lnTo>
                    <a:pt x="46262" y="356073"/>
                  </a:lnTo>
                  <a:lnTo>
                    <a:pt x="30092" y="398740"/>
                  </a:lnTo>
                  <a:lnTo>
                    <a:pt x="17233" y="442924"/>
                  </a:lnTo>
                  <a:lnTo>
                    <a:pt x="7835" y="488476"/>
                  </a:lnTo>
                  <a:lnTo>
                    <a:pt x="2048" y="535245"/>
                  </a:lnTo>
                  <a:lnTo>
                    <a:pt x="0" y="584474"/>
                  </a:lnTo>
                  <a:lnTo>
                    <a:pt x="225302" y="584568"/>
                  </a:lnTo>
                  <a:lnTo>
                    <a:pt x="228753" y="534511"/>
                  </a:lnTo>
                  <a:lnTo>
                    <a:pt x="238407" y="487933"/>
                  </a:lnTo>
                  <a:lnTo>
                    <a:pt x="253868" y="443773"/>
                  </a:lnTo>
                  <a:lnTo>
                    <a:pt x="274712" y="402457"/>
                  </a:lnTo>
                  <a:lnTo>
                    <a:pt x="300515" y="364408"/>
                  </a:lnTo>
                  <a:lnTo>
                    <a:pt x="330851" y="330054"/>
                  </a:lnTo>
                  <a:lnTo>
                    <a:pt x="365295" y="299818"/>
                  </a:lnTo>
                  <a:lnTo>
                    <a:pt x="403423" y="274126"/>
                  </a:lnTo>
                  <a:lnTo>
                    <a:pt x="444810" y="253403"/>
                  </a:lnTo>
                  <a:lnTo>
                    <a:pt x="489031" y="238075"/>
                  </a:lnTo>
                  <a:lnTo>
                    <a:pt x="535661" y="228566"/>
                  </a:lnTo>
                  <a:lnTo>
                    <a:pt x="584641" y="225312"/>
                  </a:lnTo>
                  <a:lnTo>
                    <a:pt x="584641" y="10"/>
                  </a:lnTo>
                  <a:close/>
                </a:path>
              </a:pathLst>
            </a:custGeom>
            <a:solidFill>
              <a:srgbClr val="F9B000"/>
            </a:solidFill>
          </p:spPr>
          <p:txBody>
            <a:bodyPr wrap="square" lIns="0" tIns="0" rIns="0" bIns="0" rtlCol="0"/>
            <a:lstStyle/>
            <a:p>
              <a:endParaRPr/>
            </a:p>
          </p:txBody>
        </p:sp>
        <p:sp>
          <p:nvSpPr>
            <p:cNvPr id="12" name="object 12"/>
            <p:cNvSpPr/>
            <p:nvPr/>
          </p:nvSpPr>
          <p:spPr>
            <a:xfrm>
              <a:off x="18013440" y="732973"/>
              <a:ext cx="1169035" cy="1169035"/>
            </a:xfrm>
            <a:custGeom>
              <a:avLst/>
              <a:gdLst/>
              <a:ahLst/>
              <a:cxnLst/>
              <a:rect l="l" t="t" r="r" b="b"/>
              <a:pathLst>
                <a:path w="1169034" h="1169035">
                  <a:moveTo>
                    <a:pt x="584974" y="12"/>
                  </a:moveTo>
                  <a:lnTo>
                    <a:pt x="584758" y="0"/>
                  </a:lnTo>
                  <a:lnTo>
                    <a:pt x="584657" y="225310"/>
                  </a:lnTo>
                  <a:lnTo>
                    <a:pt x="584860" y="225310"/>
                  </a:lnTo>
                  <a:lnTo>
                    <a:pt x="584974" y="12"/>
                  </a:lnTo>
                  <a:close/>
                </a:path>
                <a:path w="1169034" h="1169035">
                  <a:moveTo>
                    <a:pt x="1168539" y="583069"/>
                  </a:moveTo>
                  <a:lnTo>
                    <a:pt x="1166507" y="535266"/>
                  </a:lnTo>
                  <a:lnTo>
                    <a:pt x="1160729" y="488530"/>
                  </a:lnTo>
                  <a:lnTo>
                    <a:pt x="1151343" y="443014"/>
                  </a:lnTo>
                  <a:lnTo>
                    <a:pt x="1138504" y="398856"/>
                  </a:lnTo>
                  <a:lnTo>
                    <a:pt x="1122349" y="356222"/>
                  </a:lnTo>
                  <a:lnTo>
                    <a:pt x="1103045" y="315239"/>
                  </a:lnTo>
                  <a:lnTo>
                    <a:pt x="1080731" y="276085"/>
                  </a:lnTo>
                  <a:lnTo>
                    <a:pt x="1055560" y="238874"/>
                  </a:lnTo>
                  <a:lnTo>
                    <a:pt x="1027684" y="203796"/>
                  </a:lnTo>
                  <a:lnTo>
                    <a:pt x="997242" y="170967"/>
                  </a:lnTo>
                  <a:lnTo>
                    <a:pt x="964399" y="140550"/>
                  </a:lnTo>
                  <a:lnTo>
                    <a:pt x="929284" y="112699"/>
                  </a:lnTo>
                  <a:lnTo>
                    <a:pt x="892073" y="87553"/>
                  </a:lnTo>
                  <a:lnTo>
                    <a:pt x="852881" y="65278"/>
                  </a:lnTo>
                  <a:lnTo>
                    <a:pt x="811898" y="45999"/>
                  </a:lnTo>
                  <a:lnTo>
                    <a:pt x="769239" y="29895"/>
                  </a:lnTo>
                  <a:lnTo>
                    <a:pt x="725068" y="17081"/>
                  </a:lnTo>
                  <a:lnTo>
                    <a:pt x="679526" y="7734"/>
                  </a:lnTo>
                  <a:lnTo>
                    <a:pt x="632777" y="1993"/>
                  </a:lnTo>
                  <a:lnTo>
                    <a:pt x="584974" y="12"/>
                  </a:lnTo>
                  <a:lnTo>
                    <a:pt x="584974" y="225323"/>
                  </a:lnTo>
                  <a:lnTo>
                    <a:pt x="633501" y="228663"/>
                  </a:lnTo>
                  <a:lnTo>
                    <a:pt x="680046" y="238239"/>
                  </a:lnTo>
                  <a:lnTo>
                    <a:pt x="724192" y="253606"/>
                  </a:lnTo>
                  <a:lnTo>
                    <a:pt x="765505" y="274358"/>
                  </a:lnTo>
                  <a:lnTo>
                    <a:pt x="803554" y="300050"/>
                  </a:lnTo>
                  <a:lnTo>
                    <a:pt x="837933" y="330288"/>
                  </a:lnTo>
                  <a:lnTo>
                    <a:pt x="868210" y="364617"/>
                  </a:lnTo>
                  <a:lnTo>
                    <a:pt x="893953" y="402640"/>
                  </a:lnTo>
                  <a:lnTo>
                    <a:pt x="914755" y="443915"/>
                  </a:lnTo>
                  <a:lnTo>
                    <a:pt x="930186" y="488035"/>
                  </a:lnTo>
                  <a:lnTo>
                    <a:pt x="939825" y="534555"/>
                  </a:lnTo>
                  <a:lnTo>
                    <a:pt x="943254" y="584466"/>
                  </a:lnTo>
                  <a:lnTo>
                    <a:pt x="939952" y="633183"/>
                  </a:lnTo>
                  <a:lnTo>
                    <a:pt x="930402" y="679818"/>
                  </a:lnTo>
                  <a:lnTo>
                    <a:pt x="915022" y="724039"/>
                  </a:lnTo>
                  <a:lnTo>
                    <a:pt x="894257" y="765416"/>
                  </a:lnTo>
                  <a:lnTo>
                    <a:pt x="868527" y="803541"/>
                  </a:lnTo>
                  <a:lnTo>
                    <a:pt x="838238" y="837971"/>
                  </a:lnTo>
                  <a:lnTo>
                    <a:pt x="803846" y="868286"/>
                  </a:lnTo>
                  <a:lnTo>
                    <a:pt x="765746" y="894054"/>
                  </a:lnTo>
                  <a:lnTo>
                    <a:pt x="724395" y="914869"/>
                  </a:lnTo>
                  <a:lnTo>
                    <a:pt x="680186" y="930275"/>
                  </a:lnTo>
                  <a:lnTo>
                    <a:pt x="633577" y="939876"/>
                  </a:lnTo>
                  <a:lnTo>
                    <a:pt x="584276" y="943254"/>
                  </a:lnTo>
                  <a:lnTo>
                    <a:pt x="559269" y="942378"/>
                  </a:lnTo>
                  <a:lnTo>
                    <a:pt x="534733" y="939800"/>
                  </a:lnTo>
                  <a:lnTo>
                    <a:pt x="510717" y="935609"/>
                  </a:lnTo>
                  <a:lnTo>
                    <a:pt x="487260" y="929868"/>
                  </a:lnTo>
                  <a:lnTo>
                    <a:pt x="444068" y="954938"/>
                  </a:lnTo>
                  <a:lnTo>
                    <a:pt x="398284" y="964692"/>
                  </a:lnTo>
                  <a:lnTo>
                    <a:pt x="361975" y="965695"/>
                  </a:lnTo>
                  <a:lnTo>
                    <a:pt x="347192" y="964577"/>
                  </a:lnTo>
                  <a:lnTo>
                    <a:pt x="367741" y="946200"/>
                  </a:lnTo>
                  <a:lnTo>
                    <a:pt x="381812" y="925461"/>
                  </a:lnTo>
                  <a:lnTo>
                    <a:pt x="390563" y="905484"/>
                  </a:lnTo>
                  <a:lnTo>
                    <a:pt x="395211" y="889406"/>
                  </a:lnTo>
                  <a:lnTo>
                    <a:pt x="353720" y="859345"/>
                  </a:lnTo>
                  <a:lnTo>
                    <a:pt x="316992" y="823810"/>
                  </a:lnTo>
                  <a:lnTo>
                    <a:pt x="285597" y="783386"/>
                  </a:lnTo>
                  <a:lnTo>
                    <a:pt x="260146" y="738670"/>
                  </a:lnTo>
                  <a:lnTo>
                    <a:pt x="241211" y="690232"/>
                  </a:lnTo>
                  <a:lnTo>
                    <a:pt x="229412" y="638670"/>
                  </a:lnTo>
                  <a:lnTo>
                    <a:pt x="225310" y="584568"/>
                  </a:lnTo>
                  <a:lnTo>
                    <a:pt x="0" y="584568"/>
                  </a:lnTo>
                  <a:lnTo>
                    <a:pt x="1968" y="632460"/>
                  </a:lnTo>
                  <a:lnTo>
                    <a:pt x="7696" y="679297"/>
                  </a:lnTo>
                  <a:lnTo>
                    <a:pt x="17043" y="724916"/>
                  </a:lnTo>
                  <a:lnTo>
                    <a:pt x="29857" y="769162"/>
                  </a:lnTo>
                  <a:lnTo>
                    <a:pt x="45999" y="811885"/>
                  </a:lnTo>
                  <a:lnTo>
                    <a:pt x="65303" y="852957"/>
                  </a:lnTo>
                  <a:lnTo>
                    <a:pt x="87630" y="892200"/>
                  </a:lnTo>
                  <a:lnTo>
                    <a:pt x="112826" y="929474"/>
                  </a:lnTo>
                  <a:lnTo>
                    <a:pt x="140741" y="964628"/>
                  </a:lnTo>
                  <a:lnTo>
                    <a:pt x="171221" y="997521"/>
                  </a:lnTo>
                  <a:lnTo>
                    <a:pt x="204127" y="1027988"/>
                  </a:lnTo>
                  <a:lnTo>
                    <a:pt x="239293" y="1055890"/>
                  </a:lnTo>
                  <a:lnTo>
                    <a:pt x="276580" y="1081062"/>
                  </a:lnTo>
                  <a:lnTo>
                    <a:pt x="315836" y="1103376"/>
                  </a:lnTo>
                  <a:lnTo>
                    <a:pt x="356908" y="1122667"/>
                  </a:lnTo>
                  <a:lnTo>
                    <a:pt x="399656" y="1138783"/>
                  </a:lnTo>
                  <a:lnTo>
                    <a:pt x="443915" y="1151585"/>
                  </a:lnTo>
                  <a:lnTo>
                    <a:pt x="489534" y="1160907"/>
                  </a:lnTo>
                  <a:lnTo>
                    <a:pt x="536371" y="1166622"/>
                  </a:lnTo>
                  <a:lnTo>
                    <a:pt x="584860" y="1168539"/>
                  </a:lnTo>
                  <a:lnTo>
                    <a:pt x="632828" y="1166545"/>
                  </a:lnTo>
                  <a:lnTo>
                    <a:pt x="679615" y="1160792"/>
                  </a:lnTo>
                  <a:lnTo>
                    <a:pt x="725195" y="1151432"/>
                  </a:lnTo>
                  <a:lnTo>
                    <a:pt x="769404" y="1138605"/>
                  </a:lnTo>
                  <a:lnTo>
                    <a:pt x="812088" y="1122464"/>
                  </a:lnTo>
                  <a:lnTo>
                    <a:pt x="853122" y="1103160"/>
                  </a:lnTo>
                  <a:lnTo>
                    <a:pt x="892327" y="1080833"/>
                  </a:lnTo>
                  <a:lnTo>
                    <a:pt x="929563" y="1055649"/>
                  </a:lnTo>
                  <a:lnTo>
                    <a:pt x="964692" y="1027747"/>
                  </a:lnTo>
                  <a:lnTo>
                    <a:pt x="997559" y="997280"/>
                  </a:lnTo>
                  <a:lnTo>
                    <a:pt x="1028001" y="964399"/>
                  </a:lnTo>
                  <a:lnTo>
                    <a:pt x="1055878" y="929259"/>
                  </a:lnTo>
                  <a:lnTo>
                    <a:pt x="1081049" y="891997"/>
                  </a:lnTo>
                  <a:lnTo>
                    <a:pt x="1103337" y="852779"/>
                  </a:lnTo>
                  <a:lnTo>
                    <a:pt x="1122629" y="811733"/>
                  </a:lnTo>
                  <a:lnTo>
                    <a:pt x="1138745" y="769035"/>
                  </a:lnTo>
                  <a:lnTo>
                    <a:pt x="1151547" y="724814"/>
                  </a:lnTo>
                  <a:lnTo>
                    <a:pt x="1160881" y="679234"/>
                  </a:lnTo>
                  <a:lnTo>
                    <a:pt x="1166596" y="632434"/>
                  </a:lnTo>
                  <a:lnTo>
                    <a:pt x="1168539" y="583069"/>
                  </a:lnTo>
                  <a:close/>
                </a:path>
              </a:pathLst>
            </a:custGeom>
            <a:solidFill>
              <a:srgbClr val="3C277B"/>
            </a:solidFill>
          </p:spPr>
          <p:txBody>
            <a:bodyPr wrap="square" lIns="0" tIns="0" rIns="0" bIns="0" rtlCol="0"/>
            <a:lstStyle/>
            <a:p>
              <a:endParaRPr/>
            </a:p>
          </p:txBody>
        </p:sp>
        <p:sp>
          <p:nvSpPr>
            <p:cNvPr id="13" name="object 13"/>
            <p:cNvSpPr/>
            <p:nvPr/>
          </p:nvSpPr>
          <p:spPr>
            <a:xfrm>
              <a:off x="8141416" y="6031228"/>
              <a:ext cx="922655" cy="735965"/>
            </a:xfrm>
            <a:custGeom>
              <a:avLst/>
              <a:gdLst/>
              <a:ahLst/>
              <a:cxnLst/>
              <a:rect l="l" t="t" r="r" b="b"/>
              <a:pathLst>
                <a:path w="922654" h="735965">
                  <a:moveTo>
                    <a:pt x="0" y="0"/>
                  </a:moveTo>
                  <a:lnTo>
                    <a:pt x="97006" y="325126"/>
                  </a:lnTo>
                  <a:lnTo>
                    <a:pt x="225430" y="510148"/>
                  </a:lnTo>
                  <a:lnTo>
                    <a:pt x="471749" y="624045"/>
                  </a:lnTo>
                  <a:lnTo>
                    <a:pt x="922443" y="735799"/>
                  </a:lnTo>
                  <a:lnTo>
                    <a:pt x="794890" y="549838"/>
                  </a:lnTo>
                  <a:lnTo>
                    <a:pt x="739681" y="413870"/>
                  </a:lnTo>
                  <a:lnTo>
                    <a:pt x="745393" y="261315"/>
                  </a:lnTo>
                  <a:lnTo>
                    <a:pt x="800603" y="25590"/>
                  </a:lnTo>
                  <a:lnTo>
                    <a:pt x="0" y="0"/>
                  </a:lnTo>
                  <a:close/>
                </a:path>
              </a:pathLst>
            </a:custGeom>
            <a:solidFill>
              <a:srgbClr val="E0EFF3"/>
            </a:solidFill>
          </p:spPr>
          <p:txBody>
            <a:bodyPr wrap="square" lIns="0" tIns="0" rIns="0" bIns="0" rtlCol="0"/>
            <a:lstStyle/>
            <a:p>
              <a:endParaRPr/>
            </a:p>
          </p:txBody>
        </p:sp>
      </p:grpSp>
      <p:sp>
        <p:nvSpPr>
          <p:cNvPr id="16" name="Rechthoek 15">
            <a:extLst>
              <a:ext uri="{FF2B5EF4-FFF2-40B4-BE49-F238E27FC236}">
                <a16:creationId xmlns:a16="http://schemas.microsoft.com/office/drawing/2014/main" id="{1CB5D6CD-A44B-A928-98C2-DC32BE3AF643}"/>
              </a:ext>
            </a:extLst>
          </p:cNvPr>
          <p:cNvSpPr/>
          <p:nvPr/>
        </p:nvSpPr>
        <p:spPr>
          <a:xfrm>
            <a:off x="10183171" y="441614"/>
            <a:ext cx="1575968" cy="9005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Slide Number Placeholder 25">
            <a:extLst>
              <a:ext uri="{FF2B5EF4-FFF2-40B4-BE49-F238E27FC236}">
                <a16:creationId xmlns:a16="http://schemas.microsoft.com/office/drawing/2014/main" id="{1E5275D1-583F-C626-915A-BDDF456F778A}"/>
              </a:ext>
            </a:extLst>
          </p:cNvPr>
          <p:cNvSpPr>
            <a:spLocks noGrp="1"/>
          </p:cNvSpPr>
          <p:nvPr>
            <p:ph type="sldNum" sz="quarter" idx="7"/>
          </p:nvPr>
        </p:nvSpPr>
        <p:spPr/>
        <p:txBody>
          <a:bodyPr/>
          <a:lstStyle/>
          <a:p>
            <a:fld id="{B6F15528-21DE-4FAA-801E-634DDDAF4B2B}" type="slidenum">
              <a:rPr lang="en-US"/>
              <a:t>4</a:t>
            </a:fld>
            <a:endParaRPr lang="en-US"/>
          </a:p>
        </p:txBody>
      </p:sp>
      <p:pic>
        <p:nvPicPr>
          <p:cNvPr id="18" name="Afbeelding 17" descr="Afbeelding met tekst, schermopname, Lettertype, nummer&#10;&#10;Automatisch gegenereerde beschrijving">
            <a:extLst>
              <a:ext uri="{FF2B5EF4-FFF2-40B4-BE49-F238E27FC236}">
                <a16:creationId xmlns:a16="http://schemas.microsoft.com/office/drawing/2014/main" id="{AE03E636-E0F7-A41A-D62C-B74FACCECEED}"/>
              </a:ext>
            </a:extLst>
          </p:cNvPr>
          <p:cNvPicPr>
            <a:picLocks noChangeAspect="1"/>
          </p:cNvPicPr>
          <p:nvPr/>
        </p:nvPicPr>
        <p:blipFill>
          <a:blip r:embed="rId9"/>
          <a:stretch>
            <a:fillRect/>
          </a:stretch>
        </p:blipFill>
        <p:spPr>
          <a:xfrm>
            <a:off x="1472631" y="85212"/>
            <a:ext cx="9123834" cy="6351638"/>
          </a:xfrm>
          <a:prstGeom prst="rect">
            <a:avLst/>
          </a:prstGeom>
        </p:spPr>
      </p:pic>
    </p:spTree>
    <p:extLst>
      <p:ext uri="{BB962C8B-B14F-4D97-AF65-F5344CB8AC3E}">
        <p14:creationId xmlns:p14="http://schemas.microsoft.com/office/powerpoint/2010/main" val="1967048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object 43">
            <a:extLst>
              <a:ext uri="{FF2B5EF4-FFF2-40B4-BE49-F238E27FC236}">
                <a16:creationId xmlns:a16="http://schemas.microsoft.com/office/drawing/2014/main" id="{90AEEB19-3209-7EF6-5673-A18D6935B95B}"/>
              </a:ext>
            </a:extLst>
          </p:cNvPr>
          <p:cNvGrpSpPr/>
          <p:nvPr/>
        </p:nvGrpSpPr>
        <p:grpSpPr>
          <a:xfrm>
            <a:off x="428" y="6444112"/>
            <a:ext cx="12191144" cy="413559"/>
            <a:chOff x="0" y="10626818"/>
            <a:chExt cx="20104100" cy="681990"/>
          </a:xfrm>
        </p:grpSpPr>
        <p:sp>
          <p:nvSpPr>
            <p:cNvPr id="29" name="object 44">
              <a:extLst>
                <a:ext uri="{FF2B5EF4-FFF2-40B4-BE49-F238E27FC236}">
                  <a16:creationId xmlns:a16="http://schemas.microsoft.com/office/drawing/2014/main" id="{F5C25B26-94E8-2961-CBA0-28FF168B7C1E}"/>
                </a:ext>
              </a:extLst>
            </p:cNvPr>
            <p:cNvSpPr/>
            <p:nvPr/>
          </p:nvSpPr>
          <p:spPr>
            <a:xfrm>
              <a:off x="0" y="10626818"/>
              <a:ext cx="2440940" cy="681990"/>
            </a:xfrm>
            <a:custGeom>
              <a:avLst/>
              <a:gdLst/>
              <a:ahLst/>
              <a:cxnLst/>
              <a:rect l="l" t="t" r="r" b="b"/>
              <a:pathLst>
                <a:path w="2440940" h="681990">
                  <a:moveTo>
                    <a:pt x="2440585" y="0"/>
                  </a:moveTo>
                  <a:lnTo>
                    <a:pt x="0" y="0"/>
                  </a:lnTo>
                  <a:lnTo>
                    <a:pt x="0" y="681738"/>
                  </a:lnTo>
                  <a:lnTo>
                    <a:pt x="2440585" y="681738"/>
                  </a:lnTo>
                  <a:lnTo>
                    <a:pt x="2440585" y="0"/>
                  </a:lnTo>
                  <a:close/>
                </a:path>
              </a:pathLst>
            </a:custGeom>
            <a:solidFill>
              <a:srgbClr val="3C277B"/>
            </a:solidFill>
          </p:spPr>
          <p:txBody>
            <a:bodyPr wrap="square" lIns="0" tIns="0" rIns="0" bIns="0" rtlCol="0"/>
            <a:lstStyle/>
            <a:p>
              <a:endParaRPr/>
            </a:p>
          </p:txBody>
        </p:sp>
        <p:sp>
          <p:nvSpPr>
            <p:cNvPr id="30" name="object 45">
              <a:extLst>
                <a:ext uri="{FF2B5EF4-FFF2-40B4-BE49-F238E27FC236}">
                  <a16:creationId xmlns:a16="http://schemas.microsoft.com/office/drawing/2014/main" id="{F5BC89C8-7D43-D704-D1CC-5BCDF330F541}"/>
                </a:ext>
              </a:extLst>
            </p:cNvPr>
            <p:cNvSpPr/>
            <p:nvPr/>
          </p:nvSpPr>
          <p:spPr>
            <a:xfrm>
              <a:off x="2440585" y="10626818"/>
              <a:ext cx="2440940" cy="681990"/>
            </a:xfrm>
            <a:custGeom>
              <a:avLst/>
              <a:gdLst/>
              <a:ahLst/>
              <a:cxnLst/>
              <a:rect l="l" t="t" r="r" b="b"/>
              <a:pathLst>
                <a:path w="2440940" h="681990">
                  <a:moveTo>
                    <a:pt x="2440595" y="0"/>
                  </a:moveTo>
                  <a:lnTo>
                    <a:pt x="0" y="0"/>
                  </a:lnTo>
                  <a:lnTo>
                    <a:pt x="0" y="681738"/>
                  </a:lnTo>
                  <a:lnTo>
                    <a:pt x="2440595" y="681738"/>
                  </a:lnTo>
                  <a:lnTo>
                    <a:pt x="2440595" y="0"/>
                  </a:lnTo>
                  <a:close/>
                </a:path>
              </a:pathLst>
            </a:custGeom>
            <a:solidFill>
              <a:srgbClr val="9ED0DA"/>
            </a:solidFill>
          </p:spPr>
          <p:txBody>
            <a:bodyPr wrap="square" lIns="0" tIns="0" rIns="0" bIns="0" rtlCol="0"/>
            <a:lstStyle/>
            <a:p>
              <a:endParaRPr/>
            </a:p>
          </p:txBody>
        </p:sp>
        <p:sp>
          <p:nvSpPr>
            <p:cNvPr id="31" name="object 46">
              <a:extLst>
                <a:ext uri="{FF2B5EF4-FFF2-40B4-BE49-F238E27FC236}">
                  <a16:creationId xmlns:a16="http://schemas.microsoft.com/office/drawing/2014/main" id="{4E3FFD7F-7F2E-C485-6B99-070A705447A4}"/>
                </a:ext>
              </a:extLst>
            </p:cNvPr>
            <p:cNvSpPr/>
            <p:nvPr/>
          </p:nvSpPr>
          <p:spPr>
            <a:xfrm>
              <a:off x="4881181" y="10626818"/>
              <a:ext cx="2440940" cy="681990"/>
            </a:xfrm>
            <a:custGeom>
              <a:avLst/>
              <a:gdLst/>
              <a:ahLst/>
              <a:cxnLst/>
              <a:rect l="l" t="t" r="r" b="b"/>
              <a:pathLst>
                <a:path w="2440940" h="681990">
                  <a:moveTo>
                    <a:pt x="2440585" y="0"/>
                  </a:moveTo>
                  <a:lnTo>
                    <a:pt x="0" y="0"/>
                  </a:lnTo>
                  <a:lnTo>
                    <a:pt x="0" y="681738"/>
                  </a:lnTo>
                  <a:lnTo>
                    <a:pt x="2440585" y="681738"/>
                  </a:lnTo>
                  <a:lnTo>
                    <a:pt x="2440585" y="0"/>
                  </a:lnTo>
                  <a:close/>
                </a:path>
              </a:pathLst>
            </a:custGeom>
            <a:solidFill>
              <a:srgbClr val="12AB78"/>
            </a:solidFill>
          </p:spPr>
          <p:txBody>
            <a:bodyPr wrap="square" lIns="0" tIns="0" rIns="0" bIns="0" rtlCol="0"/>
            <a:lstStyle/>
            <a:p>
              <a:endParaRPr/>
            </a:p>
          </p:txBody>
        </p:sp>
        <p:sp>
          <p:nvSpPr>
            <p:cNvPr id="32" name="object 47">
              <a:extLst>
                <a:ext uri="{FF2B5EF4-FFF2-40B4-BE49-F238E27FC236}">
                  <a16:creationId xmlns:a16="http://schemas.microsoft.com/office/drawing/2014/main" id="{E1ED1929-04BE-550E-7ECD-87253CB562F3}"/>
                </a:ext>
              </a:extLst>
            </p:cNvPr>
            <p:cNvSpPr/>
            <p:nvPr/>
          </p:nvSpPr>
          <p:spPr>
            <a:xfrm>
              <a:off x="7314551" y="10626818"/>
              <a:ext cx="12789535" cy="681990"/>
            </a:xfrm>
            <a:custGeom>
              <a:avLst/>
              <a:gdLst/>
              <a:ahLst/>
              <a:cxnLst/>
              <a:rect l="l" t="t" r="r" b="b"/>
              <a:pathLst>
                <a:path w="12789535" h="681990">
                  <a:moveTo>
                    <a:pt x="12789537" y="0"/>
                  </a:moveTo>
                  <a:lnTo>
                    <a:pt x="0" y="0"/>
                  </a:lnTo>
                  <a:lnTo>
                    <a:pt x="0" y="681738"/>
                  </a:lnTo>
                  <a:lnTo>
                    <a:pt x="12789537" y="681738"/>
                  </a:lnTo>
                  <a:lnTo>
                    <a:pt x="12789537" y="0"/>
                  </a:lnTo>
                  <a:close/>
                </a:path>
              </a:pathLst>
            </a:custGeom>
            <a:solidFill>
              <a:srgbClr val="F9B000"/>
            </a:solidFill>
          </p:spPr>
          <p:txBody>
            <a:bodyPr wrap="square" lIns="0" tIns="0" rIns="0" bIns="0" rtlCol="0"/>
            <a:lstStyle/>
            <a:p>
              <a:endParaRPr/>
            </a:p>
          </p:txBody>
        </p:sp>
      </p:grpSp>
      <p:grpSp>
        <p:nvGrpSpPr>
          <p:cNvPr id="2" name="object 2"/>
          <p:cNvGrpSpPr/>
          <p:nvPr/>
        </p:nvGrpSpPr>
        <p:grpSpPr>
          <a:xfrm>
            <a:off x="428" y="444468"/>
            <a:ext cx="12191144" cy="3659269"/>
            <a:chOff x="0" y="732961"/>
            <a:chExt cx="20104100" cy="6034405"/>
          </a:xfrm>
        </p:grpSpPr>
        <p:sp>
          <p:nvSpPr>
            <p:cNvPr id="3" name="object 3"/>
            <p:cNvSpPr/>
            <p:nvPr/>
          </p:nvSpPr>
          <p:spPr>
            <a:xfrm>
              <a:off x="18156569" y="902478"/>
              <a:ext cx="869315" cy="863600"/>
            </a:xfrm>
            <a:custGeom>
              <a:avLst/>
              <a:gdLst/>
              <a:ahLst/>
              <a:cxnLst/>
              <a:rect l="l" t="t" r="r" b="b"/>
              <a:pathLst>
                <a:path w="869315" h="863600">
                  <a:moveTo>
                    <a:pt x="434489" y="0"/>
                  </a:moveTo>
                  <a:lnTo>
                    <a:pt x="387147" y="2532"/>
                  </a:lnTo>
                  <a:lnTo>
                    <a:pt x="341281" y="9952"/>
                  </a:lnTo>
                  <a:lnTo>
                    <a:pt x="297157" y="21999"/>
                  </a:lnTo>
                  <a:lnTo>
                    <a:pt x="255040" y="38407"/>
                  </a:lnTo>
                  <a:lnTo>
                    <a:pt x="215194" y="58915"/>
                  </a:lnTo>
                  <a:lnTo>
                    <a:pt x="177885" y="83258"/>
                  </a:lnTo>
                  <a:lnTo>
                    <a:pt x="143379" y="111173"/>
                  </a:lnTo>
                  <a:lnTo>
                    <a:pt x="111939" y="142398"/>
                  </a:lnTo>
                  <a:lnTo>
                    <a:pt x="83831" y="176669"/>
                  </a:lnTo>
                  <a:lnTo>
                    <a:pt x="59320" y="213722"/>
                  </a:lnTo>
                  <a:lnTo>
                    <a:pt x="38672" y="253295"/>
                  </a:lnTo>
                  <a:lnTo>
                    <a:pt x="22150" y="295124"/>
                  </a:lnTo>
                  <a:lnTo>
                    <a:pt x="10021" y="338946"/>
                  </a:lnTo>
                  <a:lnTo>
                    <a:pt x="2549" y="384497"/>
                  </a:lnTo>
                  <a:lnTo>
                    <a:pt x="0" y="431515"/>
                  </a:lnTo>
                  <a:lnTo>
                    <a:pt x="2549" y="478533"/>
                  </a:lnTo>
                  <a:lnTo>
                    <a:pt x="10021" y="524084"/>
                  </a:lnTo>
                  <a:lnTo>
                    <a:pt x="22150" y="567906"/>
                  </a:lnTo>
                  <a:lnTo>
                    <a:pt x="38672" y="609734"/>
                  </a:lnTo>
                  <a:lnTo>
                    <a:pt x="59320" y="649306"/>
                  </a:lnTo>
                  <a:lnTo>
                    <a:pt x="83831" y="686358"/>
                  </a:lnTo>
                  <a:lnTo>
                    <a:pt x="111939" y="720628"/>
                  </a:lnTo>
                  <a:lnTo>
                    <a:pt x="143379" y="751851"/>
                  </a:lnTo>
                  <a:lnTo>
                    <a:pt x="177885" y="779766"/>
                  </a:lnTo>
                  <a:lnTo>
                    <a:pt x="215194" y="804108"/>
                  </a:lnTo>
                  <a:lnTo>
                    <a:pt x="255040" y="824615"/>
                  </a:lnTo>
                  <a:lnTo>
                    <a:pt x="297157" y="841022"/>
                  </a:lnTo>
                  <a:lnTo>
                    <a:pt x="341281" y="853068"/>
                  </a:lnTo>
                  <a:lnTo>
                    <a:pt x="387147" y="860488"/>
                  </a:lnTo>
                  <a:lnTo>
                    <a:pt x="434489" y="863020"/>
                  </a:lnTo>
                  <a:lnTo>
                    <a:pt x="481831" y="860488"/>
                  </a:lnTo>
                  <a:lnTo>
                    <a:pt x="527697" y="853068"/>
                  </a:lnTo>
                  <a:lnTo>
                    <a:pt x="571821" y="841022"/>
                  </a:lnTo>
                  <a:lnTo>
                    <a:pt x="613938" y="824615"/>
                  </a:lnTo>
                  <a:lnTo>
                    <a:pt x="653784" y="804108"/>
                  </a:lnTo>
                  <a:lnTo>
                    <a:pt x="691092" y="779766"/>
                  </a:lnTo>
                  <a:lnTo>
                    <a:pt x="725599" y="751851"/>
                  </a:lnTo>
                  <a:lnTo>
                    <a:pt x="757039" y="720628"/>
                  </a:lnTo>
                  <a:lnTo>
                    <a:pt x="785147" y="686358"/>
                  </a:lnTo>
                  <a:lnTo>
                    <a:pt x="809658" y="649306"/>
                  </a:lnTo>
                  <a:lnTo>
                    <a:pt x="830306" y="609734"/>
                  </a:lnTo>
                  <a:lnTo>
                    <a:pt x="846828" y="567906"/>
                  </a:lnTo>
                  <a:lnTo>
                    <a:pt x="858957" y="524084"/>
                  </a:lnTo>
                  <a:lnTo>
                    <a:pt x="866429" y="478533"/>
                  </a:lnTo>
                  <a:lnTo>
                    <a:pt x="868978" y="431515"/>
                  </a:lnTo>
                  <a:lnTo>
                    <a:pt x="866429" y="384497"/>
                  </a:lnTo>
                  <a:lnTo>
                    <a:pt x="858957" y="338946"/>
                  </a:lnTo>
                  <a:lnTo>
                    <a:pt x="846828" y="295124"/>
                  </a:lnTo>
                  <a:lnTo>
                    <a:pt x="830306" y="253295"/>
                  </a:lnTo>
                  <a:lnTo>
                    <a:pt x="809658" y="213722"/>
                  </a:lnTo>
                  <a:lnTo>
                    <a:pt x="785147" y="176669"/>
                  </a:lnTo>
                  <a:lnTo>
                    <a:pt x="757039" y="142398"/>
                  </a:lnTo>
                  <a:lnTo>
                    <a:pt x="725599" y="111173"/>
                  </a:lnTo>
                  <a:lnTo>
                    <a:pt x="691092" y="83258"/>
                  </a:lnTo>
                  <a:lnTo>
                    <a:pt x="653784" y="58915"/>
                  </a:lnTo>
                  <a:lnTo>
                    <a:pt x="613938" y="38407"/>
                  </a:lnTo>
                  <a:lnTo>
                    <a:pt x="571821" y="21999"/>
                  </a:lnTo>
                  <a:lnTo>
                    <a:pt x="527697" y="9952"/>
                  </a:lnTo>
                  <a:lnTo>
                    <a:pt x="481831" y="2532"/>
                  </a:lnTo>
                  <a:lnTo>
                    <a:pt x="434489" y="0"/>
                  </a:lnTo>
                  <a:close/>
                </a:path>
              </a:pathLst>
            </a:custGeom>
            <a:solidFill>
              <a:srgbClr val="FFFFFF"/>
            </a:solidFill>
          </p:spPr>
          <p:txBody>
            <a:bodyPr wrap="square" lIns="0" tIns="0" rIns="0" bIns="0" rtlCol="0"/>
            <a:lstStyle/>
            <a:p>
              <a:endParaRPr/>
            </a:p>
          </p:txBody>
        </p:sp>
        <p:pic>
          <p:nvPicPr>
            <p:cNvPr id="4" name="object 4"/>
            <p:cNvPicPr/>
            <p:nvPr/>
          </p:nvPicPr>
          <p:blipFill>
            <a:blip r:embed="rId2" cstate="print"/>
            <a:stretch>
              <a:fillRect/>
            </a:stretch>
          </p:blipFill>
          <p:spPr>
            <a:xfrm>
              <a:off x="17771292" y="2031284"/>
              <a:ext cx="442467" cy="134628"/>
            </a:xfrm>
            <a:prstGeom prst="rect">
              <a:avLst/>
            </a:prstGeom>
          </p:spPr>
        </p:pic>
        <p:pic>
          <p:nvPicPr>
            <p:cNvPr id="5" name="object 5"/>
            <p:cNvPicPr/>
            <p:nvPr/>
          </p:nvPicPr>
          <p:blipFill>
            <a:blip r:embed="rId3" cstate="print"/>
            <a:stretch>
              <a:fillRect/>
            </a:stretch>
          </p:blipFill>
          <p:spPr>
            <a:xfrm>
              <a:off x="18240105" y="2031549"/>
              <a:ext cx="85829" cy="130969"/>
            </a:xfrm>
            <a:prstGeom prst="rect">
              <a:avLst/>
            </a:prstGeom>
          </p:spPr>
        </p:pic>
        <p:pic>
          <p:nvPicPr>
            <p:cNvPr id="6" name="object 6"/>
            <p:cNvPicPr/>
            <p:nvPr/>
          </p:nvPicPr>
          <p:blipFill>
            <a:blip r:embed="rId4" cstate="print"/>
            <a:stretch>
              <a:fillRect/>
            </a:stretch>
          </p:blipFill>
          <p:spPr>
            <a:xfrm>
              <a:off x="18423238" y="2031287"/>
              <a:ext cx="203501" cy="131231"/>
            </a:xfrm>
            <a:prstGeom prst="rect">
              <a:avLst/>
            </a:prstGeom>
          </p:spPr>
        </p:pic>
        <p:pic>
          <p:nvPicPr>
            <p:cNvPr id="7" name="object 7"/>
            <p:cNvPicPr/>
            <p:nvPr/>
          </p:nvPicPr>
          <p:blipFill>
            <a:blip r:embed="rId5" cstate="print"/>
            <a:stretch>
              <a:fillRect/>
            </a:stretch>
          </p:blipFill>
          <p:spPr>
            <a:xfrm>
              <a:off x="18651770" y="2031284"/>
              <a:ext cx="144801" cy="134624"/>
            </a:xfrm>
            <a:prstGeom prst="rect">
              <a:avLst/>
            </a:prstGeom>
          </p:spPr>
        </p:pic>
        <p:pic>
          <p:nvPicPr>
            <p:cNvPr id="8" name="object 8"/>
            <p:cNvPicPr/>
            <p:nvPr/>
          </p:nvPicPr>
          <p:blipFill>
            <a:blip r:embed="rId6" cstate="print"/>
            <a:stretch>
              <a:fillRect/>
            </a:stretch>
          </p:blipFill>
          <p:spPr>
            <a:xfrm>
              <a:off x="18822651" y="2031286"/>
              <a:ext cx="237673" cy="186800"/>
            </a:xfrm>
            <a:prstGeom prst="rect">
              <a:avLst/>
            </a:prstGeom>
          </p:spPr>
        </p:pic>
        <p:pic>
          <p:nvPicPr>
            <p:cNvPr id="9" name="object 9"/>
            <p:cNvPicPr/>
            <p:nvPr/>
          </p:nvPicPr>
          <p:blipFill>
            <a:blip r:embed="rId7" cstate="print"/>
            <a:stretch>
              <a:fillRect/>
            </a:stretch>
          </p:blipFill>
          <p:spPr>
            <a:xfrm>
              <a:off x="19087186" y="2031288"/>
              <a:ext cx="134372" cy="134624"/>
            </a:xfrm>
            <a:prstGeom prst="rect">
              <a:avLst/>
            </a:prstGeom>
          </p:spPr>
        </p:pic>
        <p:pic>
          <p:nvPicPr>
            <p:cNvPr id="10" name="object 10"/>
            <p:cNvPicPr/>
            <p:nvPr/>
          </p:nvPicPr>
          <p:blipFill>
            <a:blip r:embed="rId8" cstate="print"/>
            <a:stretch>
              <a:fillRect/>
            </a:stretch>
          </p:blipFill>
          <p:spPr>
            <a:xfrm>
              <a:off x="19247893" y="2031287"/>
              <a:ext cx="127839" cy="131231"/>
            </a:xfrm>
            <a:prstGeom prst="rect">
              <a:avLst/>
            </a:prstGeom>
          </p:spPr>
        </p:pic>
        <p:sp>
          <p:nvSpPr>
            <p:cNvPr id="11" name="object 11"/>
            <p:cNvSpPr/>
            <p:nvPr/>
          </p:nvSpPr>
          <p:spPr>
            <a:xfrm>
              <a:off x="18013452" y="732961"/>
              <a:ext cx="584835" cy="584835"/>
            </a:xfrm>
            <a:custGeom>
              <a:avLst/>
              <a:gdLst/>
              <a:ahLst/>
              <a:cxnLst/>
              <a:rect l="l" t="t" r="r" b="b"/>
              <a:pathLst>
                <a:path w="584834" h="584835">
                  <a:moveTo>
                    <a:pt x="584641" y="10"/>
                  </a:moveTo>
                  <a:lnTo>
                    <a:pt x="536413" y="1932"/>
                  </a:lnTo>
                  <a:lnTo>
                    <a:pt x="489616" y="7628"/>
                  </a:lnTo>
                  <a:lnTo>
                    <a:pt x="444033" y="16939"/>
                  </a:lnTo>
                  <a:lnTo>
                    <a:pt x="399814" y="29715"/>
                  </a:lnTo>
                  <a:lnTo>
                    <a:pt x="357109" y="45806"/>
                  </a:lnTo>
                  <a:lnTo>
                    <a:pt x="316067" y="65061"/>
                  </a:lnTo>
                  <a:lnTo>
                    <a:pt x="276839" y="87332"/>
                  </a:lnTo>
                  <a:lnTo>
                    <a:pt x="239573" y="112469"/>
                  </a:lnTo>
                  <a:lnTo>
                    <a:pt x="204421" y="140321"/>
                  </a:lnTo>
                  <a:lnTo>
                    <a:pt x="171531" y="170739"/>
                  </a:lnTo>
                  <a:lnTo>
                    <a:pt x="141053" y="203573"/>
                  </a:lnTo>
                  <a:lnTo>
                    <a:pt x="113138" y="238673"/>
                  </a:lnTo>
                  <a:lnTo>
                    <a:pt x="87934" y="275890"/>
                  </a:lnTo>
                  <a:lnTo>
                    <a:pt x="65592" y="315073"/>
                  </a:lnTo>
                  <a:lnTo>
                    <a:pt x="46262" y="356073"/>
                  </a:lnTo>
                  <a:lnTo>
                    <a:pt x="30092" y="398740"/>
                  </a:lnTo>
                  <a:lnTo>
                    <a:pt x="17233" y="442924"/>
                  </a:lnTo>
                  <a:lnTo>
                    <a:pt x="7835" y="488476"/>
                  </a:lnTo>
                  <a:lnTo>
                    <a:pt x="2048" y="535245"/>
                  </a:lnTo>
                  <a:lnTo>
                    <a:pt x="0" y="584474"/>
                  </a:lnTo>
                  <a:lnTo>
                    <a:pt x="225302" y="584568"/>
                  </a:lnTo>
                  <a:lnTo>
                    <a:pt x="228753" y="534511"/>
                  </a:lnTo>
                  <a:lnTo>
                    <a:pt x="238407" y="487933"/>
                  </a:lnTo>
                  <a:lnTo>
                    <a:pt x="253868" y="443773"/>
                  </a:lnTo>
                  <a:lnTo>
                    <a:pt x="274712" y="402457"/>
                  </a:lnTo>
                  <a:lnTo>
                    <a:pt x="300515" y="364408"/>
                  </a:lnTo>
                  <a:lnTo>
                    <a:pt x="330851" y="330054"/>
                  </a:lnTo>
                  <a:lnTo>
                    <a:pt x="365295" y="299818"/>
                  </a:lnTo>
                  <a:lnTo>
                    <a:pt x="403423" y="274126"/>
                  </a:lnTo>
                  <a:lnTo>
                    <a:pt x="444810" y="253403"/>
                  </a:lnTo>
                  <a:lnTo>
                    <a:pt x="489031" y="238075"/>
                  </a:lnTo>
                  <a:lnTo>
                    <a:pt x="535661" y="228566"/>
                  </a:lnTo>
                  <a:lnTo>
                    <a:pt x="584641" y="225312"/>
                  </a:lnTo>
                  <a:lnTo>
                    <a:pt x="584641" y="10"/>
                  </a:lnTo>
                  <a:close/>
                </a:path>
              </a:pathLst>
            </a:custGeom>
            <a:solidFill>
              <a:srgbClr val="F9B000"/>
            </a:solidFill>
          </p:spPr>
          <p:txBody>
            <a:bodyPr wrap="square" lIns="0" tIns="0" rIns="0" bIns="0" rtlCol="0"/>
            <a:lstStyle/>
            <a:p>
              <a:endParaRPr/>
            </a:p>
          </p:txBody>
        </p:sp>
        <p:sp>
          <p:nvSpPr>
            <p:cNvPr id="12" name="object 12"/>
            <p:cNvSpPr/>
            <p:nvPr/>
          </p:nvSpPr>
          <p:spPr>
            <a:xfrm>
              <a:off x="18013440" y="732973"/>
              <a:ext cx="1169035" cy="1169035"/>
            </a:xfrm>
            <a:custGeom>
              <a:avLst/>
              <a:gdLst/>
              <a:ahLst/>
              <a:cxnLst/>
              <a:rect l="l" t="t" r="r" b="b"/>
              <a:pathLst>
                <a:path w="1169034" h="1169035">
                  <a:moveTo>
                    <a:pt x="584974" y="12"/>
                  </a:moveTo>
                  <a:lnTo>
                    <a:pt x="584758" y="0"/>
                  </a:lnTo>
                  <a:lnTo>
                    <a:pt x="584657" y="225310"/>
                  </a:lnTo>
                  <a:lnTo>
                    <a:pt x="584860" y="225310"/>
                  </a:lnTo>
                  <a:lnTo>
                    <a:pt x="584974" y="12"/>
                  </a:lnTo>
                  <a:close/>
                </a:path>
                <a:path w="1169034" h="1169035">
                  <a:moveTo>
                    <a:pt x="1168539" y="583069"/>
                  </a:moveTo>
                  <a:lnTo>
                    <a:pt x="1166507" y="535266"/>
                  </a:lnTo>
                  <a:lnTo>
                    <a:pt x="1160729" y="488530"/>
                  </a:lnTo>
                  <a:lnTo>
                    <a:pt x="1151343" y="443014"/>
                  </a:lnTo>
                  <a:lnTo>
                    <a:pt x="1138504" y="398856"/>
                  </a:lnTo>
                  <a:lnTo>
                    <a:pt x="1122349" y="356222"/>
                  </a:lnTo>
                  <a:lnTo>
                    <a:pt x="1103045" y="315239"/>
                  </a:lnTo>
                  <a:lnTo>
                    <a:pt x="1080731" y="276085"/>
                  </a:lnTo>
                  <a:lnTo>
                    <a:pt x="1055560" y="238874"/>
                  </a:lnTo>
                  <a:lnTo>
                    <a:pt x="1027684" y="203796"/>
                  </a:lnTo>
                  <a:lnTo>
                    <a:pt x="997242" y="170967"/>
                  </a:lnTo>
                  <a:lnTo>
                    <a:pt x="964399" y="140550"/>
                  </a:lnTo>
                  <a:lnTo>
                    <a:pt x="929284" y="112699"/>
                  </a:lnTo>
                  <a:lnTo>
                    <a:pt x="892073" y="87553"/>
                  </a:lnTo>
                  <a:lnTo>
                    <a:pt x="852881" y="65278"/>
                  </a:lnTo>
                  <a:lnTo>
                    <a:pt x="811898" y="45999"/>
                  </a:lnTo>
                  <a:lnTo>
                    <a:pt x="769239" y="29895"/>
                  </a:lnTo>
                  <a:lnTo>
                    <a:pt x="725068" y="17081"/>
                  </a:lnTo>
                  <a:lnTo>
                    <a:pt x="679526" y="7734"/>
                  </a:lnTo>
                  <a:lnTo>
                    <a:pt x="632777" y="1993"/>
                  </a:lnTo>
                  <a:lnTo>
                    <a:pt x="584974" y="12"/>
                  </a:lnTo>
                  <a:lnTo>
                    <a:pt x="584974" y="225323"/>
                  </a:lnTo>
                  <a:lnTo>
                    <a:pt x="633501" y="228663"/>
                  </a:lnTo>
                  <a:lnTo>
                    <a:pt x="680046" y="238239"/>
                  </a:lnTo>
                  <a:lnTo>
                    <a:pt x="724192" y="253606"/>
                  </a:lnTo>
                  <a:lnTo>
                    <a:pt x="765505" y="274358"/>
                  </a:lnTo>
                  <a:lnTo>
                    <a:pt x="803554" y="300050"/>
                  </a:lnTo>
                  <a:lnTo>
                    <a:pt x="837933" y="330288"/>
                  </a:lnTo>
                  <a:lnTo>
                    <a:pt x="868210" y="364617"/>
                  </a:lnTo>
                  <a:lnTo>
                    <a:pt x="893953" y="402640"/>
                  </a:lnTo>
                  <a:lnTo>
                    <a:pt x="914755" y="443915"/>
                  </a:lnTo>
                  <a:lnTo>
                    <a:pt x="930186" y="488035"/>
                  </a:lnTo>
                  <a:lnTo>
                    <a:pt x="939825" y="534555"/>
                  </a:lnTo>
                  <a:lnTo>
                    <a:pt x="943254" y="584466"/>
                  </a:lnTo>
                  <a:lnTo>
                    <a:pt x="939952" y="633183"/>
                  </a:lnTo>
                  <a:lnTo>
                    <a:pt x="930402" y="679818"/>
                  </a:lnTo>
                  <a:lnTo>
                    <a:pt x="915022" y="724039"/>
                  </a:lnTo>
                  <a:lnTo>
                    <a:pt x="894257" y="765416"/>
                  </a:lnTo>
                  <a:lnTo>
                    <a:pt x="868527" y="803541"/>
                  </a:lnTo>
                  <a:lnTo>
                    <a:pt x="838238" y="837971"/>
                  </a:lnTo>
                  <a:lnTo>
                    <a:pt x="803846" y="868286"/>
                  </a:lnTo>
                  <a:lnTo>
                    <a:pt x="765746" y="894054"/>
                  </a:lnTo>
                  <a:lnTo>
                    <a:pt x="724395" y="914869"/>
                  </a:lnTo>
                  <a:lnTo>
                    <a:pt x="680186" y="930275"/>
                  </a:lnTo>
                  <a:lnTo>
                    <a:pt x="633577" y="939876"/>
                  </a:lnTo>
                  <a:lnTo>
                    <a:pt x="584276" y="943254"/>
                  </a:lnTo>
                  <a:lnTo>
                    <a:pt x="559269" y="942378"/>
                  </a:lnTo>
                  <a:lnTo>
                    <a:pt x="534733" y="939800"/>
                  </a:lnTo>
                  <a:lnTo>
                    <a:pt x="510717" y="935609"/>
                  </a:lnTo>
                  <a:lnTo>
                    <a:pt x="487260" y="929868"/>
                  </a:lnTo>
                  <a:lnTo>
                    <a:pt x="444068" y="954938"/>
                  </a:lnTo>
                  <a:lnTo>
                    <a:pt x="398284" y="964692"/>
                  </a:lnTo>
                  <a:lnTo>
                    <a:pt x="361975" y="965695"/>
                  </a:lnTo>
                  <a:lnTo>
                    <a:pt x="347192" y="964577"/>
                  </a:lnTo>
                  <a:lnTo>
                    <a:pt x="367741" y="946200"/>
                  </a:lnTo>
                  <a:lnTo>
                    <a:pt x="381812" y="925461"/>
                  </a:lnTo>
                  <a:lnTo>
                    <a:pt x="390563" y="905484"/>
                  </a:lnTo>
                  <a:lnTo>
                    <a:pt x="395211" y="889406"/>
                  </a:lnTo>
                  <a:lnTo>
                    <a:pt x="353720" y="859345"/>
                  </a:lnTo>
                  <a:lnTo>
                    <a:pt x="316992" y="823810"/>
                  </a:lnTo>
                  <a:lnTo>
                    <a:pt x="285597" y="783386"/>
                  </a:lnTo>
                  <a:lnTo>
                    <a:pt x="260146" y="738670"/>
                  </a:lnTo>
                  <a:lnTo>
                    <a:pt x="241211" y="690232"/>
                  </a:lnTo>
                  <a:lnTo>
                    <a:pt x="229412" y="638670"/>
                  </a:lnTo>
                  <a:lnTo>
                    <a:pt x="225310" y="584568"/>
                  </a:lnTo>
                  <a:lnTo>
                    <a:pt x="0" y="584568"/>
                  </a:lnTo>
                  <a:lnTo>
                    <a:pt x="1968" y="632460"/>
                  </a:lnTo>
                  <a:lnTo>
                    <a:pt x="7696" y="679297"/>
                  </a:lnTo>
                  <a:lnTo>
                    <a:pt x="17043" y="724916"/>
                  </a:lnTo>
                  <a:lnTo>
                    <a:pt x="29857" y="769162"/>
                  </a:lnTo>
                  <a:lnTo>
                    <a:pt x="45999" y="811885"/>
                  </a:lnTo>
                  <a:lnTo>
                    <a:pt x="65303" y="852957"/>
                  </a:lnTo>
                  <a:lnTo>
                    <a:pt x="87630" y="892200"/>
                  </a:lnTo>
                  <a:lnTo>
                    <a:pt x="112826" y="929474"/>
                  </a:lnTo>
                  <a:lnTo>
                    <a:pt x="140741" y="964628"/>
                  </a:lnTo>
                  <a:lnTo>
                    <a:pt x="171221" y="997521"/>
                  </a:lnTo>
                  <a:lnTo>
                    <a:pt x="204127" y="1027988"/>
                  </a:lnTo>
                  <a:lnTo>
                    <a:pt x="239293" y="1055890"/>
                  </a:lnTo>
                  <a:lnTo>
                    <a:pt x="276580" y="1081062"/>
                  </a:lnTo>
                  <a:lnTo>
                    <a:pt x="315836" y="1103376"/>
                  </a:lnTo>
                  <a:lnTo>
                    <a:pt x="356908" y="1122667"/>
                  </a:lnTo>
                  <a:lnTo>
                    <a:pt x="399656" y="1138783"/>
                  </a:lnTo>
                  <a:lnTo>
                    <a:pt x="443915" y="1151585"/>
                  </a:lnTo>
                  <a:lnTo>
                    <a:pt x="489534" y="1160907"/>
                  </a:lnTo>
                  <a:lnTo>
                    <a:pt x="536371" y="1166622"/>
                  </a:lnTo>
                  <a:lnTo>
                    <a:pt x="584860" y="1168539"/>
                  </a:lnTo>
                  <a:lnTo>
                    <a:pt x="632828" y="1166545"/>
                  </a:lnTo>
                  <a:lnTo>
                    <a:pt x="679615" y="1160792"/>
                  </a:lnTo>
                  <a:lnTo>
                    <a:pt x="725195" y="1151432"/>
                  </a:lnTo>
                  <a:lnTo>
                    <a:pt x="769404" y="1138605"/>
                  </a:lnTo>
                  <a:lnTo>
                    <a:pt x="812088" y="1122464"/>
                  </a:lnTo>
                  <a:lnTo>
                    <a:pt x="853122" y="1103160"/>
                  </a:lnTo>
                  <a:lnTo>
                    <a:pt x="892327" y="1080833"/>
                  </a:lnTo>
                  <a:lnTo>
                    <a:pt x="929563" y="1055649"/>
                  </a:lnTo>
                  <a:lnTo>
                    <a:pt x="964692" y="1027747"/>
                  </a:lnTo>
                  <a:lnTo>
                    <a:pt x="997559" y="997280"/>
                  </a:lnTo>
                  <a:lnTo>
                    <a:pt x="1028001" y="964399"/>
                  </a:lnTo>
                  <a:lnTo>
                    <a:pt x="1055878" y="929259"/>
                  </a:lnTo>
                  <a:lnTo>
                    <a:pt x="1081049" y="891997"/>
                  </a:lnTo>
                  <a:lnTo>
                    <a:pt x="1103337" y="852779"/>
                  </a:lnTo>
                  <a:lnTo>
                    <a:pt x="1122629" y="811733"/>
                  </a:lnTo>
                  <a:lnTo>
                    <a:pt x="1138745" y="769035"/>
                  </a:lnTo>
                  <a:lnTo>
                    <a:pt x="1151547" y="724814"/>
                  </a:lnTo>
                  <a:lnTo>
                    <a:pt x="1160881" y="679234"/>
                  </a:lnTo>
                  <a:lnTo>
                    <a:pt x="1166596" y="632434"/>
                  </a:lnTo>
                  <a:lnTo>
                    <a:pt x="1168539" y="583069"/>
                  </a:lnTo>
                  <a:close/>
                </a:path>
              </a:pathLst>
            </a:custGeom>
            <a:solidFill>
              <a:srgbClr val="3C277B"/>
            </a:solidFill>
          </p:spPr>
          <p:txBody>
            <a:bodyPr wrap="square" lIns="0" tIns="0" rIns="0" bIns="0" rtlCol="0"/>
            <a:lstStyle/>
            <a:p>
              <a:endParaRPr/>
            </a:p>
          </p:txBody>
        </p:sp>
        <p:sp>
          <p:nvSpPr>
            <p:cNvPr id="13" name="object 13"/>
            <p:cNvSpPr/>
            <p:nvPr/>
          </p:nvSpPr>
          <p:spPr>
            <a:xfrm>
              <a:off x="8141416" y="6031228"/>
              <a:ext cx="922655" cy="735965"/>
            </a:xfrm>
            <a:custGeom>
              <a:avLst/>
              <a:gdLst/>
              <a:ahLst/>
              <a:cxnLst/>
              <a:rect l="l" t="t" r="r" b="b"/>
              <a:pathLst>
                <a:path w="922654" h="735965">
                  <a:moveTo>
                    <a:pt x="0" y="0"/>
                  </a:moveTo>
                  <a:lnTo>
                    <a:pt x="97006" y="325126"/>
                  </a:lnTo>
                  <a:lnTo>
                    <a:pt x="225430" y="510148"/>
                  </a:lnTo>
                  <a:lnTo>
                    <a:pt x="471749" y="624045"/>
                  </a:lnTo>
                  <a:lnTo>
                    <a:pt x="922443" y="735799"/>
                  </a:lnTo>
                  <a:lnTo>
                    <a:pt x="794890" y="549838"/>
                  </a:lnTo>
                  <a:lnTo>
                    <a:pt x="739681" y="413870"/>
                  </a:lnTo>
                  <a:lnTo>
                    <a:pt x="745393" y="261315"/>
                  </a:lnTo>
                  <a:lnTo>
                    <a:pt x="800603" y="25590"/>
                  </a:lnTo>
                  <a:lnTo>
                    <a:pt x="0" y="0"/>
                  </a:lnTo>
                  <a:close/>
                </a:path>
              </a:pathLst>
            </a:custGeom>
            <a:solidFill>
              <a:srgbClr val="E0EFF3"/>
            </a:solidFill>
          </p:spPr>
          <p:txBody>
            <a:bodyPr wrap="square" lIns="0" tIns="0" rIns="0" bIns="0" rtlCol="0"/>
            <a:lstStyle/>
            <a:p>
              <a:endParaRPr/>
            </a:p>
          </p:txBody>
        </p:sp>
      </p:grpSp>
      <p:sp>
        <p:nvSpPr>
          <p:cNvPr id="14" name="object 14"/>
          <p:cNvSpPr txBox="1">
            <a:spLocks noGrp="1"/>
          </p:cNvSpPr>
          <p:nvPr>
            <p:ph type="title"/>
          </p:nvPr>
        </p:nvSpPr>
        <p:spPr>
          <a:xfrm>
            <a:off x="551097" y="137198"/>
            <a:ext cx="8959926" cy="432135"/>
          </a:xfrm>
          <a:prstGeom prst="rect">
            <a:avLst/>
          </a:prstGeom>
        </p:spPr>
        <p:txBody>
          <a:bodyPr vert="horz" wrap="square" lIns="0" tIns="8856" rIns="0" bIns="0" rtlCol="0" anchor="t">
            <a:spAutoFit/>
          </a:bodyPr>
          <a:lstStyle/>
          <a:p>
            <a:pPr marL="7620">
              <a:spcBef>
                <a:spcPts val="69"/>
              </a:spcBef>
            </a:pPr>
            <a:r>
              <a:rPr lang="nl-NL" sz="2750"/>
              <a:t>Opties voor maatwerk</a:t>
            </a:r>
            <a:endParaRPr lang="nl-NL" sz="2750" spc="-6">
              <a:ea typeface="Verdana"/>
            </a:endParaRPr>
          </a:p>
        </p:txBody>
      </p:sp>
      <p:sp>
        <p:nvSpPr>
          <p:cNvPr id="26" name="Slide Number Placeholder 25">
            <a:extLst>
              <a:ext uri="{FF2B5EF4-FFF2-40B4-BE49-F238E27FC236}">
                <a16:creationId xmlns:a16="http://schemas.microsoft.com/office/drawing/2014/main" id="{1E5275D1-583F-C626-915A-BDDF456F778A}"/>
              </a:ext>
            </a:extLst>
          </p:cNvPr>
          <p:cNvSpPr>
            <a:spLocks noGrp="1"/>
          </p:cNvSpPr>
          <p:nvPr>
            <p:ph type="sldNum" sz="quarter" idx="7"/>
          </p:nvPr>
        </p:nvSpPr>
        <p:spPr/>
        <p:txBody>
          <a:bodyPr/>
          <a:lstStyle/>
          <a:p>
            <a:fld id="{B6F15528-21DE-4FAA-801E-634DDDAF4B2B}" type="slidenum">
              <a:rPr lang="en-US"/>
              <a:t>5</a:t>
            </a:fld>
            <a:endParaRPr lang="en-US"/>
          </a:p>
        </p:txBody>
      </p:sp>
      <p:sp>
        <p:nvSpPr>
          <p:cNvPr id="15" name="Rechthoek 14">
            <a:extLst>
              <a:ext uri="{FF2B5EF4-FFF2-40B4-BE49-F238E27FC236}">
                <a16:creationId xmlns:a16="http://schemas.microsoft.com/office/drawing/2014/main" id="{70DD2361-6A72-BAE9-FF0C-7A15ADC3A97F}"/>
              </a:ext>
            </a:extLst>
          </p:cNvPr>
          <p:cNvSpPr/>
          <p:nvPr/>
        </p:nvSpPr>
        <p:spPr>
          <a:xfrm>
            <a:off x="10183171" y="441614"/>
            <a:ext cx="1575968" cy="9005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19" name="Tabel 18">
            <a:extLst>
              <a:ext uri="{FF2B5EF4-FFF2-40B4-BE49-F238E27FC236}">
                <a16:creationId xmlns:a16="http://schemas.microsoft.com/office/drawing/2014/main" id="{13333C6C-EE33-86F5-677A-A5F4174A8514}"/>
              </a:ext>
            </a:extLst>
          </p:cNvPr>
          <p:cNvGraphicFramePr>
            <a:graphicFrameLocks noGrp="1"/>
          </p:cNvGraphicFramePr>
          <p:nvPr>
            <p:extLst>
              <p:ext uri="{D42A27DB-BD31-4B8C-83A1-F6EECF244321}">
                <p14:modId xmlns:p14="http://schemas.microsoft.com/office/powerpoint/2010/main" val="1690352939"/>
              </p:ext>
            </p:extLst>
          </p:nvPr>
        </p:nvGraphicFramePr>
        <p:xfrm>
          <a:off x="598647" y="782828"/>
          <a:ext cx="10679798" cy="5336174"/>
        </p:xfrm>
        <a:graphic>
          <a:graphicData uri="http://schemas.openxmlformats.org/drawingml/2006/table">
            <a:tbl>
              <a:tblPr/>
              <a:tblGrid>
                <a:gridCol w="5919578">
                  <a:extLst>
                    <a:ext uri="{9D8B030D-6E8A-4147-A177-3AD203B41FA5}">
                      <a16:colId xmlns:a16="http://schemas.microsoft.com/office/drawing/2014/main" val="3588059836"/>
                    </a:ext>
                  </a:extLst>
                </a:gridCol>
                <a:gridCol w="4760220">
                  <a:extLst>
                    <a:ext uri="{9D8B030D-6E8A-4147-A177-3AD203B41FA5}">
                      <a16:colId xmlns:a16="http://schemas.microsoft.com/office/drawing/2014/main" val="1690609704"/>
                    </a:ext>
                  </a:extLst>
                </a:gridCol>
              </a:tblGrid>
              <a:tr h="372890">
                <a:tc>
                  <a:txBody>
                    <a:bodyPr/>
                    <a:lstStyle/>
                    <a:p>
                      <a:pPr algn="l" rtl="0" fontAlgn="base"/>
                      <a:r>
                        <a:rPr lang="nl-NL" sz="1600" b="1" i="0">
                          <a:solidFill>
                            <a:srgbClr val="3D0A85"/>
                          </a:solidFill>
                          <a:effectLst/>
                          <a:latin typeface="Calibri"/>
                        </a:rPr>
                        <a:t>Vertonen voorstelling en doelgroep</a:t>
                      </a:r>
                      <a:r>
                        <a:rPr lang="nl-NL" sz="1600" b="0" i="0">
                          <a:solidFill>
                            <a:srgbClr val="3D0A85"/>
                          </a:solidFill>
                          <a:effectLst/>
                          <a:latin typeface="Calibri"/>
                        </a:rPr>
                        <a:t> </a:t>
                      </a:r>
                      <a:endParaRPr lang="nl-NL" sz="2400" b="0" i="0">
                        <a:solidFill>
                          <a:srgbClr val="3D0A85"/>
                        </a:solidFill>
                        <a:effectLst/>
                        <a:latin typeface="Calibri"/>
                      </a:endParaRPr>
                    </a:p>
                  </a:txBody>
                  <a:tcPr marL="28829" marR="28829" marT="14414" marB="144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nl-NL" sz="1600" b="1" i="0">
                          <a:solidFill>
                            <a:srgbClr val="3D0A85"/>
                          </a:solidFill>
                          <a:effectLst/>
                          <a:latin typeface="Calibri"/>
                        </a:rPr>
                        <a:t>Wie is verantwoordelijk?</a:t>
                      </a:r>
                      <a:r>
                        <a:rPr lang="nl-NL" sz="1600" b="0" i="0">
                          <a:solidFill>
                            <a:srgbClr val="3D0A85"/>
                          </a:solidFill>
                          <a:effectLst/>
                          <a:latin typeface="Calibri"/>
                        </a:rPr>
                        <a:t> </a:t>
                      </a:r>
                      <a:endParaRPr lang="nl-NL" sz="2400" b="0" i="0">
                        <a:solidFill>
                          <a:srgbClr val="3D0A85"/>
                        </a:solidFill>
                        <a:effectLst/>
                        <a:latin typeface="Calibri"/>
                      </a:endParaRPr>
                    </a:p>
                  </a:txBody>
                  <a:tcPr marL="28829" marR="28829" marT="14414" marB="144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831030"/>
                  </a:ext>
                </a:extLst>
              </a:tr>
              <a:tr h="1421473">
                <a:tc>
                  <a:txBody>
                    <a:bodyPr/>
                    <a:lstStyle/>
                    <a:p>
                      <a:pPr marL="0" indent="0" algn="l" rtl="0" fontAlgn="base">
                        <a:buNone/>
                      </a:pPr>
                      <a:r>
                        <a:rPr lang="nl-NL" sz="1600" b="1" i="1">
                          <a:solidFill>
                            <a:srgbClr val="3D0A85"/>
                          </a:solidFill>
                          <a:effectLst/>
                          <a:latin typeface="Calibri"/>
                        </a:rPr>
                        <a:t>Maatwerkvraag vanuit een zorgorganisatie</a:t>
                      </a:r>
                      <a:r>
                        <a:rPr lang="nl-NL" sz="1600" b="0" i="0">
                          <a:solidFill>
                            <a:srgbClr val="3D0A85"/>
                          </a:solidFill>
                          <a:effectLst/>
                          <a:latin typeface="WordVisiCarriageReturn_MSFontService"/>
                        </a:rPr>
                        <a:t> </a:t>
                      </a:r>
                      <a:endParaRPr lang="nl-NL" sz="2400" b="0" i="0">
                        <a:solidFill>
                          <a:srgbClr val="3D0A85"/>
                        </a:solidFill>
                        <a:effectLst/>
                        <a:latin typeface="Calibri"/>
                      </a:endParaRPr>
                    </a:p>
                    <a:p>
                      <a:pPr marL="0" lvl="0" indent="0" algn="l">
                        <a:buNone/>
                      </a:pPr>
                      <a:r>
                        <a:rPr lang="nl-NL" sz="1600" b="0" i="0">
                          <a:solidFill>
                            <a:srgbClr val="3D0A85"/>
                          </a:solidFill>
                          <a:effectLst/>
                          <a:latin typeface="Calibri"/>
                        </a:rPr>
                        <a:t>Maatwerk voor 1 of meer voorstellingen vanuit een zorgorganisatie op een zelfgekozen (geschikte) locatie.</a:t>
                      </a:r>
                      <a:r>
                        <a:rPr lang="nl-NL" sz="1600" b="0" i="0">
                          <a:solidFill>
                            <a:srgbClr val="3D0A85"/>
                          </a:solidFill>
                          <a:effectLst/>
                          <a:latin typeface="WordVisiCarriageReturn_MSFontService"/>
                        </a:rPr>
                        <a:t> </a:t>
                      </a:r>
                      <a:endParaRPr lang="nl-NL" sz="2400" b="0" i="0">
                        <a:solidFill>
                          <a:srgbClr val="3D0A85"/>
                        </a:solidFill>
                        <a:effectLst/>
                        <a:latin typeface="Calibri"/>
                      </a:endParaRPr>
                    </a:p>
                    <a:p>
                      <a:pPr marL="285750" lvl="0" indent="-285750" algn="l">
                        <a:buFont typeface="Arial"/>
                        <a:buChar char="•"/>
                      </a:pPr>
                      <a:r>
                        <a:rPr lang="nl-NL" sz="1600" b="0" i="0">
                          <a:solidFill>
                            <a:srgbClr val="3D0A85"/>
                          </a:solidFill>
                          <a:effectLst/>
                          <a:latin typeface="Calibri"/>
                        </a:rPr>
                        <a:t>Doelgroep: zorgmedewerkers VVT en andere stakeholders.</a:t>
                      </a:r>
                      <a:r>
                        <a:rPr lang="nl-NL" sz="1600" b="0" i="0">
                          <a:solidFill>
                            <a:srgbClr val="3D0A85"/>
                          </a:solidFill>
                          <a:effectLst/>
                          <a:latin typeface="WordVisiCarriageReturn_MSFontService"/>
                        </a:rPr>
                        <a:t> </a:t>
                      </a:r>
                      <a:endParaRPr lang="nl-NL" sz="2400" b="0" i="0">
                        <a:solidFill>
                          <a:srgbClr val="3D0A85"/>
                        </a:solidFill>
                        <a:effectLst/>
                        <a:latin typeface="Calibri"/>
                      </a:endParaRPr>
                    </a:p>
                    <a:p>
                      <a:pPr marL="285750" lvl="0" indent="-285750" algn="l">
                        <a:buFont typeface="Arial"/>
                        <a:buChar char="•"/>
                      </a:pPr>
                      <a:r>
                        <a:rPr lang="nl-NL" sz="1600" b="0" i="0">
                          <a:solidFill>
                            <a:srgbClr val="3D0A85"/>
                          </a:solidFill>
                          <a:effectLst/>
                          <a:latin typeface="Calibri"/>
                        </a:rPr>
                        <a:t>Minimaal 150 bezoekers.   </a:t>
                      </a:r>
                      <a:endParaRPr lang="nl-NL" sz="2400" b="0" i="0">
                        <a:solidFill>
                          <a:srgbClr val="3D0A85"/>
                        </a:solidFill>
                        <a:effectLst/>
                        <a:latin typeface="Calibri"/>
                      </a:endParaRPr>
                    </a:p>
                    <a:p>
                      <a:pPr marL="0" indent="0" algn="l" rtl="0" fontAlgn="base">
                        <a:buNone/>
                      </a:pPr>
                      <a:r>
                        <a:rPr lang="nl-NL" sz="1600" b="0" i="0">
                          <a:solidFill>
                            <a:srgbClr val="3D0A85"/>
                          </a:solidFill>
                          <a:effectLst/>
                          <a:latin typeface="Calibri"/>
                        </a:rPr>
                        <a:t>  </a:t>
                      </a:r>
                      <a:endParaRPr lang="nl-NL" sz="2400" b="0" i="0">
                        <a:solidFill>
                          <a:srgbClr val="3D0A85"/>
                        </a:solidFill>
                        <a:effectLst/>
                      </a:endParaRPr>
                    </a:p>
                  </a:txBody>
                  <a:tcPr marL="28829" marR="28829" marT="14414" marB="144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rtl="0" fontAlgn="base">
                        <a:buNone/>
                      </a:pPr>
                      <a:r>
                        <a:rPr lang="nl-NL" sz="1600" b="0" i="0" dirty="0">
                          <a:solidFill>
                            <a:srgbClr val="3D0A85"/>
                          </a:solidFill>
                          <a:effectLst/>
                          <a:latin typeface="Calibri"/>
                        </a:rPr>
                        <a:t>Zorgorganisatie is verantwoordelijk voor de communicatie, zaalvulling, gespreksbegeleiding en opvolging in de organisatie. Dit alles met ondersteuning vanuit programma. Theatermakers  Radio Kootwijk checkt de geschiktheid van de locatie. </a:t>
                      </a:r>
                      <a:br>
                        <a:rPr lang="nl-NL" sz="1600" b="0" i="0" dirty="0">
                          <a:solidFill>
                            <a:srgbClr val="3D0A85"/>
                          </a:solidFill>
                          <a:effectLst/>
                          <a:latin typeface="Calibri"/>
                        </a:rPr>
                      </a:br>
                      <a:r>
                        <a:rPr lang="nl-NL" sz="1600" b="0" i="0" dirty="0">
                          <a:solidFill>
                            <a:srgbClr val="3D0A85"/>
                          </a:solidFill>
                          <a:effectLst/>
                          <a:latin typeface="Calibri"/>
                        </a:rPr>
                        <a:t>Neem contact op met </a:t>
                      </a:r>
                      <a:r>
                        <a:rPr lang="nl-NL" sz="1600" b="0" i="0" dirty="0">
                          <a:solidFill>
                            <a:srgbClr val="3D0A85"/>
                          </a:solidFill>
                          <a:effectLst/>
                          <a:latin typeface="Calibri"/>
                          <a:hlinkClick r:id="rId9"/>
                        </a:rPr>
                        <a:t>info@vvtwerktaanmorgen.nl</a:t>
                      </a:r>
                      <a:r>
                        <a:rPr lang="nl-NL" sz="1600" b="0" i="0" dirty="0">
                          <a:solidFill>
                            <a:srgbClr val="3D0A85"/>
                          </a:solidFill>
                          <a:effectLst/>
                          <a:latin typeface="Calibri"/>
                        </a:rPr>
                        <a:t>  voor de financieringsvoorwaarden. </a:t>
                      </a:r>
                      <a:endParaRPr lang="nl-NL" sz="2400" b="0" i="0" dirty="0">
                        <a:solidFill>
                          <a:srgbClr val="3D0A85"/>
                        </a:solidFill>
                        <a:effectLst/>
                        <a:latin typeface="Calibri"/>
                      </a:endParaRPr>
                    </a:p>
                  </a:txBody>
                  <a:tcPr marL="28829" marR="28829" marT="14414" marB="144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0114430"/>
                  </a:ext>
                </a:extLst>
              </a:tr>
              <a:tr h="1699201">
                <a:tc>
                  <a:txBody>
                    <a:bodyPr/>
                    <a:lstStyle/>
                    <a:p>
                      <a:pPr algn="l" rtl="0" fontAlgn="base"/>
                      <a:r>
                        <a:rPr lang="nl-NL" sz="1600" b="1" i="1">
                          <a:solidFill>
                            <a:srgbClr val="3D0A85"/>
                          </a:solidFill>
                          <a:effectLst/>
                          <a:latin typeface="Calibri"/>
                        </a:rPr>
                        <a:t>Een zorgorganisatie neemt het initiatief om de voorstelling voor een brede doelgroep in een stad/gemeenschap te laten spelen</a:t>
                      </a:r>
                      <a:r>
                        <a:rPr lang="nl-NL" sz="1600" b="0" i="0">
                          <a:solidFill>
                            <a:srgbClr val="3D0A85"/>
                          </a:solidFill>
                          <a:effectLst/>
                          <a:latin typeface="Calibri"/>
                        </a:rPr>
                        <a:t> </a:t>
                      </a:r>
                      <a:r>
                        <a:rPr lang="nl-NL" sz="1600" b="0" i="0">
                          <a:solidFill>
                            <a:srgbClr val="3D0A85"/>
                          </a:solidFill>
                          <a:effectLst/>
                          <a:latin typeface="WordVisiCarriageReturn_MSFontService"/>
                        </a:rPr>
                        <a:t> </a:t>
                      </a:r>
                      <a:br>
                        <a:rPr lang="nl-NL" sz="1600" b="0" i="0">
                          <a:solidFill>
                            <a:srgbClr val="3D0A85"/>
                          </a:solidFill>
                          <a:effectLst/>
                          <a:latin typeface="WordVisiCarriageReturn_MSFontService"/>
                        </a:rPr>
                      </a:br>
                      <a:r>
                        <a:rPr lang="nl-NL" sz="1600" b="0" i="0">
                          <a:solidFill>
                            <a:srgbClr val="3D0A85"/>
                          </a:solidFill>
                          <a:effectLst/>
                          <a:latin typeface="Calibri"/>
                        </a:rPr>
                        <a:t>Doel is om het bredere gesprek met verschillende lokale stakeholders op gang te brengen voor toekomstbestendige zorg en om de zorg te ontlasten.</a:t>
                      </a:r>
                      <a:r>
                        <a:rPr lang="nl-NL" sz="1600" b="0" i="0">
                          <a:solidFill>
                            <a:srgbClr val="3D0A85"/>
                          </a:solidFill>
                          <a:effectLst/>
                          <a:latin typeface="WordVisiCarriageReturn_MSFontService"/>
                        </a:rPr>
                        <a:t> </a:t>
                      </a:r>
                      <a:endParaRPr lang="nl-NL" sz="2400" b="0" i="0">
                        <a:solidFill>
                          <a:srgbClr val="3D0A85"/>
                        </a:solidFill>
                        <a:effectLst/>
                      </a:endParaRPr>
                    </a:p>
                    <a:p>
                      <a:pPr marL="285750" lvl="0" indent="-285750" algn="l">
                        <a:buFont typeface="Arial"/>
                        <a:buChar char="•"/>
                      </a:pPr>
                      <a:r>
                        <a:rPr lang="nl-NL" sz="1600" b="0" i="0">
                          <a:solidFill>
                            <a:srgbClr val="3D0A85"/>
                          </a:solidFill>
                          <a:effectLst/>
                          <a:latin typeface="Calibri"/>
                        </a:rPr>
                        <a:t>Doelgroep: zorgmedewerkers, regionale stakeholders, inwoners en andere betrokkenen. Minimaal 150 bezoekers.</a:t>
                      </a:r>
                      <a:endParaRPr lang="nl-NL" sz="2400" b="0" i="0">
                        <a:solidFill>
                          <a:srgbClr val="3D0A85"/>
                        </a:solidFill>
                        <a:effectLst/>
                        <a:latin typeface="Calibri"/>
                      </a:endParaRPr>
                    </a:p>
                    <a:p>
                      <a:pPr marL="285750" indent="-285750" algn="l" rtl="0" fontAlgn="base">
                        <a:buFont typeface="Arial"/>
                        <a:buChar char="•"/>
                      </a:pPr>
                      <a:r>
                        <a:rPr lang="nl-NL" sz="1600" b="0" i="0">
                          <a:solidFill>
                            <a:srgbClr val="3D0A85"/>
                          </a:solidFill>
                          <a:effectLst/>
                          <a:latin typeface="Calibri"/>
                        </a:rPr>
                        <a:t>2 Weken van tevoren worden de nog beschikbare plekken opengezet. </a:t>
                      </a:r>
                      <a:endParaRPr lang="nl-NL" sz="2400" b="0" i="0">
                        <a:solidFill>
                          <a:srgbClr val="3D0A85"/>
                        </a:solidFill>
                        <a:effectLst/>
                        <a:latin typeface="Calibri"/>
                      </a:endParaRPr>
                    </a:p>
                  </a:txBody>
                  <a:tcPr marL="28829" marR="28829" marT="14414" marB="144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nl-NL" sz="1600" b="0" i="0">
                          <a:solidFill>
                            <a:srgbClr val="3D0A85"/>
                          </a:solidFill>
                          <a:effectLst/>
                          <a:latin typeface="Calibri"/>
                        </a:rPr>
                        <a:t>Zorgorganisatie(s) verantwoordelijk voor de gehele organisatie, samen met Theatermakers Radio Kootwijk. Laatstgenoemde checkt de geschiktheid van de locatie.  </a:t>
                      </a:r>
                      <a:endParaRPr lang="nl-NL" sz="2400" b="0" i="0">
                        <a:solidFill>
                          <a:srgbClr val="3D0A85"/>
                        </a:solidFill>
                        <a:effectLst/>
                        <a:latin typeface="Calibri"/>
                      </a:endParaRPr>
                    </a:p>
                    <a:p>
                      <a:pPr algn="l" rtl="0" fontAlgn="base"/>
                      <a:r>
                        <a:rPr lang="nl-NL" sz="1600" b="0" i="0">
                          <a:solidFill>
                            <a:srgbClr val="3D0A85"/>
                          </a:solidFill>
                          <a:effectLst/>
                          <a:latin typeface="Calibri"/>
                        </a:rPr>
                        <a:t>Neem contact op met </a:t>
                      </a:r>
                      <a:r>
                        <a:rPr lang="nl-NL" sz="1600" b="0" i="0" u="none" strike="noStrike" noProof="0">
                          <a:solidFill>
                            <a:srgbClr val="3D0A85"/>
                          </a:solidFill>
                          <a:effectLst/>
                          <a:latin typeface="Calibri"/>
                          <a:hlinkClick r:id="rId9"/>
                        </a:rPr>
                        <a:t>info@vvtwerktaanmorgen.nl</a:t>
                      </a:r>
                      <a:r>
                        <a:rPr lang="nl-NL" sz="1600" b="0" i="0">
                          <a:solidFill>
                            <a:srgbClr val="3D0A85"/>
                          </a:solidFill>
                          <a:effectLst/>
                          <a:latin typeface="Calibri"/>
                        </a:rPr>
                        <a:t> voor de financieringsvoorwaarden.  </a:t>
                      </a:r>
                      <a:endParaRPr lang="nl-NL" sz="2400" b="0" i="0">
                        <a:solidFill>
                          <a:srgbClr val="3D0A85"/>
                        </a:solidFill>
                        <a:effectLst/>
                        <a:latin typeface="Calibri"/>
                      </a:endParaRPr>
                    </a:p>
                  </a:txBody>
                  <a:tcPr marL="28829" marR="28829" marT="14414" marB="144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2313044"/>
                  </a:ext>
                </a:extLst>
              </a:tr>
              <a:tr h="866017">
                <a:tc>
                  <a:txBody>
                    <a:bodyPr/>
                    <a:lstStyle/>
                    <a:p>
                      <a:pPr algn="l" rtl="0" fontAlgn="base"/>
                      <a:r>
                        <a:rPr lang="nl-NL" sz="1600" b="1" i="1">
                          <a:solidFill>
                            <a:srgbClr val="3D0A85"/>
                          </a:solidFill>
                          <a:effectLst/>
                          <a:latin typeface="Calibri"/>
                        </a:rPr>
                        <a:t>Voorstelling in een stad/gemeenschap voor een brede doelgroep van inwoners, zonder directe betrokkenheid van een zorgorganisatie</a:t>
                      </a:r>
                      <a:r>
                        <a:rPr lang="nl-NL" sz="1600" b="0" i="0">
                          <a:solidFill>
                            <a:srgbClr val="3D0A85"/>
                          </a:solidFill>
                          <a:effectLst/>
                          <a:latin typeface="Calibri"/>
                        </a:rPr>
                        <a:t>   </a:t>
                      </a:r>
                      <a:endParaRPr lang="nl-NL" sz="2400" b="0" i="0">
                        <a:solidFill>
                          <a:srgbClr val="3D0A85"/>
                        </a:solidFill>
                        <a:effectLst/>
                        <a:latin typeface="Calibri"/>
                      </a:endParaRPr>
                    </a:p>
                    <a:p>
                      <a:pPr algn="l" rtl="0" fontAlgn="base"/>
                      <a:r>
                        <a:rPr lang="nl-NL" sz="1600" b="0" i="0">
                          <a:solidFill>
                            <a:srgbClr val="3D0A85"/>
                          </a:solidFill>
                          <a:effectLst/>
                          <a:latin typeface="Calibri"/>
                        </a:rPr>
                        <a:t>  </a:t>
                      </a:r>
                      <a:endParaRPr lang="nl-NL" sz="2400" b="0" i="0">
                        <a:solidFill>
                          <a:srgbClr val="3D0A85"/>
                        </a:solidFill>
                        <a:effectLst/>
                        <a:latin typeface="Calibri"/>
                      </a:endParaRPr>
                    </a:p>
                  </a:txBody>
                  <a:tcPr marL="28829" marR="28829" marT="14414" marB="144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nl-NL" sz="1600" b="0" i="0" dirty="0">
                          <a:solidFill>
                            <a:srgbClr val="3D0A85"/>
                          </a:solidFill>
                          <a:effectLst/>
                          <a:latin typeface="Calibri"/>
                        </a:rPr>
                        <a:t>De initiatiefnemer is verantwoordelijk voor alles, in afstemming met Theatermakers Radio Kootwijk. </a:t>
                      </a:r>
                      <a:r>
                        <a:rPr lang="nl-NL" sz="1600" b="0" i="0" dirty="0">
                          <a:solidFill>
                            <a:srgbClr val="3D0A85"/>
                          </a:solidFill>
                          <a:effectLst/>
                          <a:latin typeface="WordVisiCarriageReturn_MSFontService"/>
                        </a:rPr>
                        <a:t> </a:t>
                      </a:r>
                      <a:br>
                        <a:rPr lang="nl-NL" sz="1600" b="0" i="0" dirty="0">
                          <a:solidFill>
                            <a:srgbClr val="3D0A85"/>
                          </a:solidFill>
                          <a:effectLst/>
                          <a:latin typeface="WordVisiCarriageReturn_MSFontService"/>
                        </a:rPr>
                      </a:br>
                      <a:r>
                        <a:rPr lang="nl-NL" sz="1600" b="0" i="0" dirty="0">
                          <a:solidFill>
                            <a:srgbClr val="3D0A85"/>
                          </a:solidFill>
                          <a:effectLst/>
                          <a:latin typeface="Calibri"/>
                        </a:rPr>
                        <a:t>Er zijn geen subsidiemogelijkheden voor deze keuzemogelijkheid.   </a:t>
                      </a:r>
                      <a:endParaRPr lang="nl-NL" sz="2400" b="0" i="0" dirty="0">
                        <a:solidFill>
                          <a:srgbClr val="3D0A85"/>
                        </a:solidFill>
                        <a:effectLst/>
                        <a:latin typeface="Calibri"/>
                      </a:endParaRPr>
                    </a:p>
                  </a:txBody>
                  <a:tcPr marL="28829" marR="28829" marT="14414" marB="144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7047259"/>
                  </a:ext>
                </a:extLst>
              </a:tr>
            </a:tbl>
          </a:graphicData>
        </a:graphic>
      </p:graphicFrame>
    </p:spTree>
    <p:extLst>
      <p:ext uri="{BB962C8B-B14F-4D97-AF65-F5344CB8AC3E}">
        <p14:creationId xmlns:p14="http://schemas.microsoft.com/office/powerpoint/2010/main" val="1912843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C9481D-3942-E0EF-8BD2-217305304FF3}"/>
              </a:ext>
            </a:extLst>
          </p:cNvPr>
          <p:cNvSpPr>
            <a:spLocks noGrp="1"/>
          </p:cNvSpPr>
          <p:nvPr>
            <p:ph type="title"/>
          </p:nvPr>
        </p:nvSpPr>
        <p:spPr>
          <a:xfrm>
            <a:off x="533779" y="137198"/>
            <a:ext cx="9392880" cy="861774"/>
          </a:xfrm>
        </p:spPr>
        <p:txBody>
          <a:bodyPr wrap="square" lIns="0" tIns="0" rIns="0" bIns="0" anchor="t">
            <a:spAutoFit/>
          </a:bodyPr>
          <a:lstStyle/>
          <a:p>
            <a:pPr algn="l"/>
            <a:r>
              <a:rPr lang="nl-NL" sz="2800">
                <a:ea typeface="Verdana"/>
              </a:rPr>
              <a:t>Tips vanuit Over Morgen voor vervolg op de theatervoorstelling</a:t>
            </a:r>
          </a:p>
        </p:txBody>
      </p:sp>
      <p:sp>
        <p:nvSpPr>
          <p:cNvPr id="3" name="Tekstvak 2">
            <a:extLst>
              <a:ext uri="{FF2B5EF4-FFF2-40B4-BE49-F238E27FC236}">
                <a16:creationId xmlns:a16="http://schemas.microsoft.com/office/drawing/2014/main" id="{3CE0637A-0D57-3F7F-F9D9-D8CD19727875}"/>
              </a:ext>
            </a:extLst>
          </p:cNvPr>
          <p:cNvSpPr txBox="1"/>
          <p:nvPr/>
        </p:nvSpPr>
        <p:spPr>
          <a:xfrm>
            <a:off x="526473" y="1257300"/>
            <a:ext cx="6719455" cy="479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Sans-Serif"/>
              <a:buChar char="•"/>
            </a:pPr>
            <a:r>
              <a:rPr lang="nl-NL" dirty="0">
                <a:solidFill>
                  <a:srgbClr val="3D0A85"/>
                </a:solidFill>
                <a:latin typeface="Verdana"/>
                <a:ea typeface="Calibri"/>
                <a:cs typeface="Calibri"/>
              </a:rPr>
              <a:t>Benut de ideekaarten om een vervolg te geven aan wat iedereen heeft opgeschreven​</a:t>
            </a:r>
            <a:br>
              <a:rPr lang="nl-NL" dirty="0">
                <a:latin typeface="Verdana"/>
                <a:ea typeface="Calibri"/>
                <a:cs typeface="Calibri"/>
              </a:rPr>
            </a:br>
            <a:r>
              <a:rPr lang="nl-NL" dirty="0">
                <a:solidFill>
                  <a:srgbClr val="3D0A85"/>
                </a:solidFill>
                <a:latin typeface="Verdana"/>
                <a:ea typeface="Calibri"/>
                <a:cs typeface="Calibri"/>
              </a:rPr>
              <a:t>​</a:t>
            </a:r>
            <a:endParaRPr lang="nl-NL" dirty="0">
              <a:solidFill>
                <a:srgbClr val="3D0A85"/>
              </a:solidFill>
              <a:ea typeface="Calibri"/>
              <a:cs typeface="Calibri"/>
            </a:endParaRPr>
          </a:p>
          <a:p>
            <a:pPr marL="342900" indent="-342900">
              <a:buFont typeface="Arial,Sans-Serif"/>
              <a:buChar char="•"/>
            </a:pPr>
            <a:r>
              <a:rPr lang="nl-NL" dirty="0">
                <a:solidFill>
                  <a:srgbClr val="3D0A85"/>
                </a:solidFill>
                <a:latin typeface="Verdana"/>
                <a:ea typeface="Calibri"/>
                <a:cs typeface="Calibri"/>
              </a:rPr>
              <a:t>Bekijk ook de website </a:t>
            </a:r>
            <a:r>
              <a:rPr lang="nl-NL" dirty="0">
                <a:solidFill>
                  <a:srgbClr val="3D0A85"/>
                </a:solidFill>
                <a:latin typeface="Verdana"/>
                <a:ea typeface="Calibri"/>
                <a:cs typeface="Calibri"/>
                <a:hlinkClick r:id="rId2">
                  <a:extLst>
                    <a:ext uri="{A12FA001-AC4F-418D-AE19-62706E023703}">
                      <ahyp:hlinkClr xmlns:ahyp="http://schemas.microsoft.com/office/drawing/2018/hyperlinkcolor" val="tx"/>
                    </a:ext>
                  </a:extLst>
                </a:hlinkClick>
              </a:rPr>
              <a:t>www.vvtwerktaanmorgen.nl</a:t>
            </a:r>
            <a:r>
              <a:rPr lang="nl-NL" dirty="0">
                <a:solidFill>
                  <a:srgbClr val="3D0A85"/>
                </a:solidFill>
                <a:latin typeface="Verdana"/>
                <a:ea typeface="Calibri"/>
                <a:cs typeface="Calibri"/>
              </a:rPr>
              <a:t>  voor materialen en tips:</a:t>
            </a:r>
            <a:r>
              <a:rPr lang="en-US" dirty="0">
                <a:solidFill>
                  <a:srgbClr val="3D0A85"/>
                </a:solidFill>
                <a:latin typeface="Verdana"/>
                <a:ea typeface="Calibri"/>
                <a:cs typeface="Calibri"/>
              </a:rPr>
              <a:t>​</a:t>
            </a:r>
            <a:endParaRPr lang="en-US" dirty="0">
              <a:latin typeface="Verdana"/>
              <a:ea typeface="Calibri"/>
              <a:cs typeface="Calibri"/>
            </a:endParaRPr>
          </a:p>
          <a:p>
            <a:pPr marL="800100" lvl="1" indent="-342900">
              <a:lnSpc>
                <a:spcPct val="130000"/>
              </a:lnSpc>
              <a:buFont typeface="Courier New,monospace"/>
              <a:buChar char="o"/>
            </a:pPr>
            <a:r>
              <a:rPr lang="nl-NL" sz="1600" dirty="0">
                <a:solidFill>
                  <a:srgbClr val="3D0A85"/>
                </a:solidFill>
                <a:latin typeface="Verdana"/>
                <a:ea typeface="Calibri"/>
                <a:cs typeface="Calibri"/>
              </a:rPr>
              <a:t>Scènefilmpjes van 16 scènes uit voorstelling voor gesprek in team of organisatie​</a:t>
            </a:r>
          </a:p>
          <a:p>
            <a:pPr marL="800100" lvl="1" indent="-342900">
              <a:lnSpc>
                <a:spcPct val="130000"/>
              </a:lnSpc>
              <a:buFont typeface="Courier New,monospace"/>
              <a:buChar char="o"/>
            </a:pPr>
            <a:r>
              <a:rPr lang="nl-NL" sz="1600" dirty="0">
                <a:solidFill>
                  <a:srgbClr val="3D0A85"/>
                </a:solidFill>
                <a:latin typeface="Verdana"/>
                <a:ea typeface="Calibri"/>
                <a:cs typeface="Calibri"/>
              </a:rPr>
              <a:t>Campagne Hoe dan? </a:t>
            </a:r>
            <a:r>
              <a:rPr lang="en-US" sz="1600" dirty="0">
                <a:solidFill>
                  <a:srgbClr val="3D0A85"/>
                </a:solidFill>
                <a:latin typeface="Verdana"/>
                <a:ea typeface="Calibri"/>
                <a:cs typeface="Calibri"/>
              </a:rPr>
              <a:t>​</a:t>
            </a:r>
          </a:p>
          <a:p>
            <a:pPr marL="800100" lvl="1" indent="-342900">
              <a:lnSpc>
                <a:spcPct val="130000"/>
              </a:lnSpc>
              <a:buFont typeface="Courier New,monospace"/>
              <a:buChar char="o"/>
            </a:pPr>
            <a:r>
              <a:rPr lang="nl-NL" sz="1600" dirty="0">
                <a:solidFill>
                  <a:srgbClr val="3D0A85"/>
                </a:solidFill>
                <a:latin typeface="Verdana"/>
                <a:ea typeface="Calibri"/>
                <a:cs typeface="Calibri"/>
              </a:rPr>
              <a:t>Tips en werkvormen voor voortzetten dialoog (voor organisatieniveau en teamniveau)</a:t>
            </a:r>
          </a:p>
          <a:p>
            <a:pPr marL="800100" lvl="1" indent="-342900">
              <a:lnSpc>
                <a:spcPct val="130000"/>
              </a:lnSpc>
              <a:buFont typeface="Courier New,monospace"/>
              <a:buChar char="o"/>
            </a:pPr>
            <a:r>
              <a:rPr lang="nl-NL" sz="1600" dirty="0">
                <a:solidFill>
                  <a:srgbClr val="3D0A85"/>
                </a:solidFill>
                <a:latin typeface="Verdana"/>
                <a:ea typeface="Calibri"/>
                <a:cs typeface="Calibri"/>
              </a:rPr>
              <a:t>Platform voor kennisdeling en uitwisseling met collega-organisaties</a:t>
            </a:r>
          </a:p>
          <a:p>
            <a:pPr marL="800100" lvl="1" indent="-342900">
              <a:lnSpc>
                <a:spcPct val="130000"/>
              </a:lnSpc>
              <a:buFont typeface="Courier New,monospace"/>
              <a:buChar char="o"/>
            </a:pPr>
            <a:endParaRPr lang="nl-NL" sz="600">
              <a:solidFill>
                <a:srgbClr val="3D0A85"/>
              </a:solidFill>
              <a:latin typeface="Verdana"/>
              <a:ea typeface="Calibri"/>
              <a:cs typeface="Calibri"/>
            </a:endParaRPr>
          </a:p>
          <a:p>
            <a:pPr marL="0" lvl="1">
              <a:lnSpc>
                <a:spcPct val="130000"/>
              </a:lnSpc>
            </a:pPr>
            <a:r>
              <a:rPr lang="nl-NL" dirty="0">
                <a:solidFill>
                  <a:srgbClr val="3D0A85"/>
                </a:solidFill>
                <a:latin typeface="Verdana"/>
                <a:ea typeface="Calibri"/>
                <a:cs typeface="Calibri"/>
              </a:rPr>
              <a:t>De coördinator ontvangt een handreiking met meer informatie hierover</a:t>
            </a:r>
          </a:p>
        </p:txBody>
      </p:sp>
      <p:pic>
        <p:nvPicPr>
          <p:cNvPr id="5" name="Afbeelding 4" descr="Afbeelding met tekst, schermopname, Merk, visitekaartje&#10;&#10;Automatisch gegenereerde beschrijving">
            <a:extLst>
              <a:ext uri="{FF2B5EF4-FFF2-40B4-BE49-F238E27FC236}">
                <a16:creationId xmlns:a16="http://schemas.microsoft.com/office/drawing/2014/main" id="{C521CF80-8C7B-142B-A44C-B29A9FB528A4}"/>
              </a:ext>
            </a:extLst>
          </p:cNvPr>
          <p:cNvPicPr>
            <a:picLocks noChangeAspect="1"/>
          </p:cNvPicPr>
          <p:nvPr/>
        </p:nvPicPr>
        <p:blipFill>
          <a:blip r:embed="rId3"/>
          <a:stretch>
            <a:fillRect/>
          </a:stretch>
        </p:blipFill>
        <p:spPr>
          <a:xfrm>
            <a:off x="7376851" y="1552702"/>
            <a:ext cx="1970750" cy="1885950"/>
          </a:xfrm>
          <a:prstGeom prst="rect">
            <a:avLst/>
          </a:prstGeom>
          <a:effectLst>
            <a:outerShdw blurRad="50800" dist="38100" dir="2700000" algn="tl" rotWithShape="0">
              <a:prstClr val="black">
                <a:alpha val="40000"/>
              </a:prstClr>
            </a:outerShdw>
          </a:effectLst>
        </p:spPr>
      </p:pic>
      <p:pic>
        <p:nvPicPr>
          <p:cNvPr id="7" name="Afbeelding 6" descr="Afbeelding met tekst, Menselijk gezicht, Vlieger, tekenfilm&#10;&#10;Automatisch gegenereerde beschrijving">
            <a:extLst>
              <a:ext uri="{FF2B5EF4-FFF2-40B4-BE49-F238E27FC236}">
                <a16:creationId xmlns:a16="http://schemas.microsoft.com/office/drawing/2014/main" id="{C5902F82-CBC7-64B1-E20E-A06850784C48}"/>
              </a:ext>
            </a:extLst>
          </p:cNvPr>
          <p:cNvPicPr>
            <a:picLocks noChangeAspect="1"/>
          </p:cNvPicPr>
          <p:nvPr/>
        </p:nvPicPr>
        <p:blipFill>
          <a:blip r:embed="rId4">
            <a:clrChange>
              <a:clrFrom>
                <a:srgbClr val="E8E8E7"/>
              </a:clrFrom>
              <a:clrTo>
                <a:srgbClr val="E8E8E7">
                  <a:alpha val="0"/>
                </a:srgbClr>
              </a:clrTo>
            </a:clrChange>
          </a:blip>
          <a:stretch>
            <a:fillRect/>
          </a:stretch>
        </p:blipFill>
        <p:spPr>
          <a:xfrm>
            <a:off x="9751494" y="1718198"/>
            <a:ext cx="2198484" cy="4483760"/>
          </a:xfrm>
          <a:prstGeom prst="rect">
            <a:avLst/>
          </a:prstGeom>
        </p:spPr>
      </p:pic>
      <p:pic>
        <p:nvPicPr>
          <p:cNvPr id="9" name="Afbeelding 8" descr="Afbeelding met tekst, ontwerp, medisch&#10;&#10;Automatisch gegenereerde beschrijving">
            <a:extLst>
              <a:ext uri="{FF2B5EF4-FFF2-40B4-BE49-F238E27FC236}">
                <a16:creationId xmlns:a16="http://schemas.microsoft.com/office/drawing/2014/main" id="{B2D4F66A-D4BB-54C3-190F-6C286BFC9D43}"/>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941102" y="3042485"/>
            <a:ext cx="1812611" cy="2761567"/>
          </a:xfrm>
          <a:prstGeom prst="rect">
            <a:avLst/>
          </a:prstGeom>
        </p:spPr>
      </p:pic>
      <p:sp>
        <p:nvSpPr>
          <p:cNvPr id="4" name="Tijdelijke aanduiding voor dianummer 3">
            <a:extLst>
              <a:ext uri="{FF2B5EF4-FFF2-40B4-BE49-F238E27FC236}">
                <a16:creationId xmlns:a16="http://schemas.microsoft.com/office/drawing/2014/main" id="{416555F1-F3E5-A7CA-0909-DC6CD63B0871}"/>
              </a:ext>
            </a:extLst>
          </p:cNvPr>
          <p:cNvSpPr>
            <a:spLocks noGrp="1"/>
          </p:cNvSpPr>
          <p:nvPr>
            <p:ph type="sldNum" sz="quarter" idx="7"/>
          </p:nvPr>
        </p:nvSpPr>
        <p:spPr/>
        <p:txBody>
          <a:bodyPr/>
          <a:lstStyle/>
          <a:p>
            <a:fld id="{B6F15528-21DE-4FAA-801E-634DDDAF4B2B}" type="slidenum">
              <a:rPr lang="nl-NL"/>
              <a:t>6</a:t>
            </a:fld>
            <a:endParaRPr lang="nl-NL"/>
          </a:p>
        </p:txBody>
      </p:sp>
    </p:spTree>
    <p:extLst>
      <p:ext uri="{BB962C8B-B14F-4D97-AF65-F5344CB8AC3E}">
        <p14:creationId xmlns:p14="http://schemas.microsoft.com/office/powerpoint/2010/main" val="3736044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object 43">
            <a:extLst>
              <a:ext uri="{FF2B5EF4-FFF2-40B4-BE49-F238E27FC236}">
                <a16:creationId xmlns:a16="http://schemas.microsoft.com/office/drawing/2014/main" id="{90AEEB19-3209-7EF6-5673-A18D6935B95B}"/>
              </a:ext>
            </a:extLst>
          </p:cNvPr>
          <p:cNvGrpSpPr/>
          <p:nvPr/>
        </p:nvGrpSpPr>
        <p:grpSpPr>
          <a:xfrm>
            <a:off x="428" y="6444112"/>
            <a:ext cx="12191144" cy="413559"/>
            <a:chOff x="0" y="10626818"/>
            <a:chExt cx="20104100" cy="681990"/>
          </a:xfrm>
        </p:grpSpPr>
        <p:sp>
          <p:nvSpPr>
            <p:cNvPr id="29" name="object 44">
              <a:extLst>
                <a:ext uri="{FF2B5EF4-FFF2-40B4-BE49-F238E27FC236}">
                  <a16:creationId xmlns:a16="http://schemas.microsoft.com/office/drawing/2014/main" id="{F5C25B26-94E8-2961-CBA0-28FF168B7C1E}"/>
                </a:ext>
              </a:extLst>
            </p:cNvPr>
            <p:cNvSpPr/>
            <p:nvPr/>
          </p:nvSpPr>
          <p:spPr>
            <a:xfrm>
              <a:off x="0" y="10626818"/>
              <a:ext cx="2440940" cy="681990"/>
            </a:xfrm>
            <a:custGeom>
              <a:avLst/>
              <a:gdLst/>
              <a:ahLst/>
              <a:cxnLst/>
              <a:rect l="l" t="t" r="r" b="b"/>
              <a:pathLst>
                <a:path w="2440940" h="681990">
                  <a:moveTo>
                    <a:pt x="2440585" y="0"/>
                  </a:moveTo>
                  <a:lnTo>
                    <a:pt x="0" y="0"/>
                  </a:lnTo>
                  <a:lnTo>
                    <a:pt x="0" y="681738"/>
                  </a:lnTo>
                  <a:lnTo>
                    <a:pt x="2440585" y="681738"/>
                  </a:lnTo>
                  <a:lnTo>
                    <a:pt x="2440585" y="0"/>
                  </a:lnTo>
                  <a:close/>
                </a:path>
              </a:pathLst>
            </a:custGeom>
            <a:solidFill>
              <a:srgbClr val="3C277B"/>
            </a:solidFill>
          </p:spPr>
          <p:txBody>
            <a:bodyPr wrap="square" lIns="0" tIns="0" rIns="0" bIns="0" rtlCol="0"/>
            <a:lstStyle/>
            <a:p>
              <a:endParaRPr/>
            </a:p>
          </p:txBody>
        </p:sp>
        <p:sp>
          <p:nvSpPr>
            <p:cNvPr id="30" name="object 45">
              <a:extLst>
                <a:ext uri="{FF2B5EF4-FFF2-40B4-BE49-F238E27FC236}">
                  <a16:creationId xmlns:a16="http://schemas.microsoft.com/office/drawing/2014/main" id="{F5BC89C8-7D43-D704-D1CC-5BCDF330F541}"/>
                </a:ext>
              </a:extLst>
            </p:cNvPr>
            <p:cNvSpPr/>
            <p:nvPr/>
          </p:nvSpPr>
          <p:spPr>
            <a:xfrm>
              <a:off x="2440585" y="10626818"/>
              <a:ext cx="2440940" cy="681990"/>
            </a:xfrm>
            <a:custGeom>
              <a:avLst/>
              <a:gdLst/>
              <a:ahLst/>
              <a:cxnLst/>
              <a:rect l="l" t="t" r="r" b="b"/>
              <a:pathLst>
                <a:path w="2440940" h="681990">
                  <a:moveTo>
                    <a:pt x="2440595" y="0"/>
                  </a:moveTo>
                  <a:lnTo>
                    <a:pt x="0" y="0"/>
                  </a:lnTo>
                  <a:lnTo>
                    <a:pt x="0" y="681738"/>
                  </a:lnTo>
                  <a:lnTo>
                    <a:pt x="2440595" y="681738"/>
                  </a:lnTo>
                  <a:lnTo>
                    <a:pt x="2440595" y="0"/>
                  </a:lnTo>
                  <a:close/>
                </a:path>
              </a:pathLst>
            </a:custGeom>
            <a:solidFill>
              <a:srgbClr val="9ED0DA"/>
            </a:solidFill>
          </p:spPr>
          <p:txBody>
            <a:bodyPr wrap="square" lIns="0" tIns="0" rIns="0" bIns="0" rtlCol="0"/>
            <a:lstStyle/>
            <a:p>
              <a:endParaRPr/>
            </a:p>
          </p:txBody>
        </p:sp>
        <p:sp>
          <p:nvSpPr>
            <p:cNvPr id="31" name="object 46">
              <a:extLst>
                <a:ext uri="{FF2B5EF4-FFF2-40B4-BE49-F238E27FC236}">
                  <a16:creationId xmlns:a16="http://schemas.microsoft.com/office/drawing/2014/main" id="{4E3FFD7F-7F2E-C485-6B99-070A705447A4}"/>
                </a:ext>
              </a:extLst>
            </p:cNvPr>
            <p:cNvSpPr/>
            <p:nvPr/>
          </p:nvSpPr>
          <p:spPr>
            <a:xfrm>
              <a:off x="4881181" y="10626818"/>
              <a:ext cx="2440940" cy="681990"/>
            </a:xfrm>
            <a:custGeom>
              <a:avLst/>
              <a:gdLst/>
              <a:ahLst/>
              <a:cxnLst/>
              <a:rect l="l" t="t" r="r" b="b"/>
              <a:pathLst>
                <a:path w="2440940" h="681990">
                  <a:moveTo>
                    <a:pt x="2440585" y="0"/>
                  </a:moveTo>
                  <a:lnTo>
                    <a:pt x="0" y="0"/>
                  </a:lnTo>
                  <a:lnTo>
                    <a:pt x="0" y="681738"/>
                  </a:lnTo>
                  <a:lnTo>
                    <a:pt x="2440585" y="681738"/>
                  </a:lnTo>
                  <a:lnTo>
                    <a:pt x="2440585" y="0"/>
                  </a:lnTo>
                  <a:close/>
                </a:path>
              </a:pathLst>
            </a:custGeom>
            <a:solidFill>
              <a:srgbClr val="12AB78"/>
            </a:solidFill>
          </p:spPr>
          <p:txBody>
            <a:bodyPr wrap="square" lIns="0" tIns="0" rIns="0" bIns="0" rtlCol="0"/>
            <a:lstStyle/>
            <a:p>
              <a:endParaRPr/>
            </a:p>
          </p:txBody>
        </p:sp>
        <p:sp>
          <p:nvSpPr>
            <p:cNvPr id="32" name="object 47">
              <a:extLst>
                <a:ext uri="{FF2B5EF4-FFF2-40B4-BE49-F238E27FC236}">
                  <a16:creationId xmlns:a16="http://schemas.microsoft.com/office/drawing/2014/main" id="{E1ED1929-04BE-550E-7ECD-87253CB562F3}"/>
                </a:ext>
              </a:extLst>
            </p:cNvPr>
            <p:cNvSpPr/>
            <p:nvPr/>
          </p:nvSpPr>
          <p:spPr>
            <a:xfrm>
              <a:off x="7314551" y="10626818"/>
              <a:ext cx="12789535" cy="681990"/>
            </a:xfrm>
            <a:custGeom>
              <a:avLst/>
              <a:gdLst/>
              <a:ahLst/>
              <a:cxnLst/>
              <a:rect l="l" t="t" r="r" b="b"/>
              <a:pathLst>
                <a:path w="12789535" h="681990">
                  <a:moveTo>
                    <a:pt x="12789537" y="0"/>
                  </a:moveTo>
                  <a:lnTo>
                    <a:pt x="0" y="0"/>
                  </a:lnTo>
                  <a:lnTo>
                    <a:pt x="0" y="681738"/>
                  </a:lnTo>
                  <a:lnTo>
                    <a:pt x="12789537" y="681738"/>
                  </a:lnTo>
                  <a:lnTo>
                    <a:pt x="12789537" y="0"/>
                  </a:lnTo>
                  <a:close/>
                </a:path>
              </a:pathLst>
            </a:custGeom>
            <a:solidFill>
              <a:srgbClr val="F9B000"/>
            </a:solidFill>
          </p:spPr>
          <p:txBody>
            <a:bodyPr wrap="square" lIns="0" tIns="0" rIns="0" bIns="0" rtlCol="0"/>
            <a:lstStyle/>
            <a:p>
              <a:endParaRPr/>
            </a:p>
          </p:txBody>
        </p:sp>
      </p:grpSp>
      <p:grpSp>
        <p:nvGrpSpPr>
          <p:cNvPr id="2" name="object 2"/>
          <p:cNvGrpSpPr/>
          <p:nvPr/>
        </p:nvGrpSpPr>
        <p:grpSpPr>
          <a:xfrm>
            <a:off x="428" y="444468"/>
            <a:ext cx="12191144" cy="3659269"/>
            <a:chOff x="0" y="732961"/>
            <a:chExt cx="20104100" cy="6034405"/>
          </a:xfrm>
        </p:grpSpPr>
        <p:sp>
          <p:nvSpPr>
            <p:cNvPr id="3" name="object 3"/>
            <p:cNvSpPr/>
            <p:nvPr/>
          </p:nvSpPr>
          <p:spPr>
            <a:xfrm>
              <a:off x="18156569" y="902478"/>
              <a:ext cx="869315" cy="863600"/>
            </a:xfrm>
            <a:custGeom>
              <a:avLst/>
              <a:gdLst/>
              <a:ahLst/>
              <a:cxnLst/>
              <a:rect l="l" t="t" r="r" b="b"/>
              <a:pathLst>
                <a:path w="869315" h="863600">
                  <a:moveTo>
                    <a:pt x="434489" y="0"/>
                  </a:moveTo>
                  <a:lnTo>
                    <a:pt x="387147" y="2532"/>
                  </a:lnTo>
                  <a:lnTo>
                    <a:pt x="341281" y="9952"/>
                  </a:lnTo>
                  <a:lnTo>
                    <a:pt x="297157" y="21999"/>
                  </a:lnTo>
                  <a:lnTo>
                    <a:pt x="255040" y="38407"/>
                  </a:lnTo>
                  <a:lnTo>
                    <a:pt x="215194" y="58915"/>
                  </a:lnTo>
                  <a:lnTo>
                    <a:pt x="177885" y="83258"/>
                  </a:lnTo>
                  <a:lnTo>
                    <a:pt x="143379" y="111173"/>
                  </a:lnTo>
                  <a:lnTo>
                    <a:pt x="111939" y="142398"/>
                  </a:lnTo>
                  <a:lnTo>
                    <a:pt x="83831" y="176669"/>
                  </a:lnTo>
                  <a:lnTo>
                    <a:pt x="59320" y="213722"/>
                  </a:lnTo>
                  <a:lnTo>
                    <a:pt x="38672" y="253295"/>
                  </a:lnTo>
                  <a:lnTo>
                    <a:pt x="22150" y="295124"/>
                  </a:lnTo>
                  <a:lnTo>
                    <a:pt x="10021" y="338946"/>
                  </a:lnTo>
                  <a:lnTo>
                    <a:pt x="2549" y="384497"/>
                  </a:lnTo>
                  <a:lnTo>
                    <a:pt x="0" y="431515"/>
                  </a:lnTo>
                  <a:lnTo>
                    <a:pt x="2549" y="478533"/>
                  </a:lnTo>
                  <a:lnTo>
                    <a:pt x="10021" y="524084"/>
                  </a:lnTo>
                  <a:lnTo>
                    <a:pt x="22150" y="567906"/>
                  </a:lnTo>
                  <a:lnTo>
                    <a:pt x="38672" y="609734"/>
                  </a:lnTo>
                  <a:lnTo>
                    <a:pt x="59320" y="649306"/>
                  </a:lnTo>
                  <a:lnTo>
                    <a:pt x="83831" y="686358"/>
                  </a:lnTo>
                  <a:lnTo>
                    <a:pt x="111939" y="720628"/>
                  </a:lnTo>
                  <a:lnTo>
                    <a:pt x="143379" y="751851"/>
                  </a:lnTo>
                  <a:lnTo>
                    <a:pt x="177885" y="779766"/>
                  </a:lnTo>
                  <a:lnTo>
                    <a:pt x="215194" y="804108"/>
                  </a:lnTo>
                  <a:lnTo>
                    <a:pt x="255040" y="824615"/>
                  </a:lnTo>
                  <a:lnTo>
                    <a:pt x="297157" y="841022"/>
                  </a:lnTo>
                  <a:lnTo>
                    <a:pt x="341281" y="853068"/>
                  </a:lnTo>
                  <a:lnTo>
                    <a:pt x="387147" y="860488"/>
                  </a:lnTo>
                  <a:lnTo>
                    <a:pt x="434489" y="863020"/>
                  </a:lnTo>
                  <a:lnTo>
                    <a:pt x="481831" y="860488"/>
                  </a:lnTo>
                  <a:lnTo>
                    <a:pt x="527697" y="853068"/>
                  </a:lnTo>
                  <a:lnTo>
                    <a:pt x="571821" y="841022"/>
                  </a:lnTo>
                  <a:lnTo>
                    <a:pt x="613938" y="824615"/>
                  </a:lnTo>
                  <a:lnTo>
                    <a:pt x="653784" y="804108"/>
                  </a:lnTo>
                  <a:lnTo>
                    <a:pt x="691092" y="779766"/>
                  </a:lnTo>
                  <a:lnTo>
                    <a:pt x="725599" y="751851"/>
                  </a:lnTo>
                  <a:lnTo>
                    <a:pt x="757039" y="720628"/>
                  </a:lnTo>
                  <a:lnTo>
                    <a:pt x="785147" y="686358"/>
                  </a:lnTo>
                  <a:lnTo>
                    <a:pt x="809658" y="649306"/>
                  </a:lnTo>
                  <a:lnTo>
                    <a:pt x="830306" y="609734"/>
                  </a:lnTo>
                  <a:lnTo>
                    <a:pt x="846828" y="567906"/>
                  </a:lnTo>
                  <a:lnTo>
                    <a:pt x="858957" y="524084"/>
                  </a:lnTo>
                  <a:lnTo>
                    <a:pt x="866429" y="478533"/>
                  </a:lnTo>
                  <a:lnTo>
                    <a:pt x="868978" y="431515"/>
                  </a:lnTo>
                  <a:lnTo>
                    <a:pt x="866429" y="384497"/>
                  </a:lnTo>
                  <a:lnTo>
                    <a:pt x="858957" y="338946"/>
                  </a:lnTo>
                  <a:lnTo>
                    <a:pt x="846828" y="295124"/>
                  </a:lnTo>
                  <a:lnTo>
                    <a:pt x="830306" y="253295"/>
                  </a:lnTo>
                  <a:lnTo>
                    <a:pt x="809658" y="213722"/>
                  </a:lnTo>
                  <a:lnTo>
                    <a:pt x="785147" y="176669"/>
                  </a:lnTo>
                  <a:lnTo>
                    <a:pt x="757039" y="142398"/>
                  </a:lnTo>
                  <a:lnTo>
                    <a:pt x="725599" y="111173"/>
                  </a:lnTo>
                  <a:lnTo>
                    <a:pt x="691092" y="83258"/>
                  </a:lnTo>
                  <a:lnTo>
                    <a:pt x="653784" y="58915"/>
                  </a:lnTo>
                  <a:lnTo>
                    <a:pt x="613938" y="38407"/>
                  </a:lnTo>
                  <a:lnTo>
                    <a:pt x="571821" y="21999"/>
                  </a:lnTo>
                  <a:lnTo>
                    <a:pt x="527697" y="9952"/>
                  </a:lnTo>
                  <a:lnTo>
                    <a:pt x="481831" y="2532"/>
                  </a:lnTo>
                  <a:lnTo>
                    <a:pt x="434489" y="0"/>
                  </a:lnTo>
                  <a:close/>
                </a:path>
              </a:pathLst>
            </a:custGeom>
            <a:solidFill>
              <a:srgbClr val="FFFFFF"/>
            </a:solidFill>
          </p:spPr>
          <p:txBody>
            <a:bodyPr wrap="square" lIns="0" tIns="0" rIns="0" bIns="0" rtlCol="0"/>
            <a:lstStyle/>
            <a:p>
              <a:endParaRPr/>
            </a:p>
          </p:txBody>
        </p:sp>
        <p:pic>
          <p:nvPicPr>
            <p:cNvPr id="4" name="object 4"/>
            <p:cNvPicPr/>
            <p:nvPr/>
          </p:nvPicPr>
          <p:blipFill>
            <a:blip r:embed="rId2" cstate="print"/>
            <a:stretch>
              <a:fillRect/>
            </a:stretch>
          </p:blipFill>
          <p:spPr>
            <a:xfrm>
              <a:off x="17771292" y="2031284"/>
              <a:ext cx="442467" cy="134628"/>
            </a:xfrm>
            <a:prstGeom prst="rect">
              <a:avLst/>
            </a:prstGeom>
          </p:spPr>
        </p:pic>
        <p:pic>
          <p:nvPicPr>
            <p:cNvPr id="5" name="object 5"/>
            <p:cNvPicPr/>
            <p:nvPr/>
          </p:nvPicPr>
          <p:blipFill>
            <a:blip r:embed="rId3" cstate="print"/>
            <a:stretch>
              <a:fillRect/>
            </a:stretch>
          </p:blipFill>
          <p:spPr>
            <a:xfrm>
              <a:off x="18240105" y="2031549"/>
              <a:ext cx="85829" cy="130969"/>
            </a:xfrm>
            <a:prstGeom prst="rect">
              <a:avLst/>
            </a:prstGeom>
          </p:spPr>
        </p:pic>
        <p:pic>
          <p:nvPicPr>
            <p:cNvPr id="6" name="object 6"/>
            <p:cNvPicPr/>
            <p:nvPr/>
          </p:nvPicPr>
          <p:blipFill>
            <a:blip r:embed="rId4" cstate="print"/>
            <a:stretch>
              <a:fillRect/>
            </a:stretch>
          </p:blipFill>
          <p:spPr>
            <a:xfrm>
              <a:off x="18423238" y="2031287"/>
              <a:ext cx="203501" cy="131231"/>
            </a:xfrm>
            <a:prstGeom prst="rect">
              <a:avLst/>
            </a:prstGeom>
          </p:spPr>
        </p:pic>
        <p:pic>
          <p:nvPicPr>
            <p:cNvPr id="7" name="object 7"/>
            <p:cNvPicPr/>
            <p:nvPr/>
          </p:nvPicPr>
          <p:blipFill>
            <a:blip r:embed="rId5" cstate="print"/>
            <a:stretch>
              <a:fillRect/>
            </a:stretch>
          </p:blipFill>
          <p:spPr>
            <a:xfrm>
              <a:off x="18651770" y="2031284"/>
              <a:ext cx="144801" cy="134624"/>
            </a:xfrm>
            <a:prstGeom prst="rect">
              <a:avLst/>
            </a:prstGeom>
          </p:spPr>
        </p:pic>
        <p:pic>
          <p:nvPicPr>
            <p:cNvPr id="8" name="object 8"/>
            <p:cNvPicPr/>
            <p:nvPr/>
          </p:nvPicPr>
          <p:blipFill>
            <a:blip r:embed="rId6" cstate="print"/>
            <a:stretch>
              <a:fillRect/>
            </a:stretch>
          </p:blipFill>
          <p:spPr>
            <a:xfrm>
              <a:off x="18822651" y="2031286"/>
              <a:ext cx="237673" cy="186800"/>
            </a:xfrm>
            <a:prstGeom prst="rect">
              <a:avLst/>
            </a:prstGeom>
          </p:spPr>
        </p:pic>
        <p:pic>
          <p:nvPicPr>
            <p:cNvPr id="9" name="object 9"/>
            <p:cNvPicPr/>
            <p:nvPr/>
          </p:nvPicPr>
          <p:blipFill>
            <a:blip r:embed="rId7" cstate="print"/>
            <a:stretch>
              <a:fillRect/>
            </a:stretch>
          </p:blipFill>
          <p:spPr>
            <a:xfrm>
              <a:off x="19087186" y="2031288"/>
              <a:ext cx="134372" cy="134624"/>
            </a:xfrm>
            <a:prstGeom prst="rect">
              <a:avLst/>
            </a:prstGeom>
          </p:spPr>
        </p:pic>
        <p:pic>
          <p:nvPicPr>
            <p:cNvPr id="10" name="object 10"/>
            <p:cNvPicPr/>
            <p:nvPr/>
          </p:nvPicPr>
          <p:blipFill>
            <a:blip r:embed="rId8" cstate="print"/>
            <a:stretch>
              <a:fillRect/>
            </a:stretch>
          </p:blipFill>
          <p:spPr>
            <a:xfrm>
              <a:off x="19247893" y="2031287"/>
              <a:ext cx="127839" cy="131231"/>
            </a:xfrm>
            <a:prstGeom prst="rect">
              <a:avLst/>
            </a:prstGeom>
          </p:spPr>
        </p:pic>
        <p:sp>
          <p:nvSpPr>
            <p:cNvPr id="11" name="object 11"/>
            <p:cNvSpPr/>
            <p:nvPr/>
          </p:nvSpPr>
          <p:spPr>
            <a:xfrm>
              <a:off x="18013452" y="732961"/>
              <a:ext cx="584835" cy="584835"/>
            </a:xfrm>
            <a:custGeom>
              <a:avLst/>
              <a:gdLst/>
              <a:ahLst/>
              <a:cxnLst/>
              <a:rect l="l" t="t" r="r" b="b"/>
              <a:pathLst>
                <a:path w="584834" h="584835">
                  <a:moveTo>
                    <a:pt x="584641" y="10"/>
                  </a:moveTo>
                  <a:lnTo>
                    <a:pt x="536413" y="1932"/>
                  </a:lnTo>
                  <a:lnTo>
                    <a:pt x="489616" y="7628"/>
                  </a:lnTo>
                  <a:lnTo>
                    <a:pt x="444033" y="16939"/>
                  </a:lnTo>
                  <a:lnTo>
                    <a:pt x="399814" y="29715"/>
                  </a:lnTo>
                  <a:lnTo>
                    <a:pt x="357109" y="45806"/>
                  </a:lnTo>
                  <a:lnTo>
                    <a:pt x="316067" y="65061"/>
                  </a:lnTo>
                  <a:lnTo>
                    <a:pt x="276839" y="87332"/>
                  </a:lnTo>
                  <a:lnTo>
                    <a:pt x="239573" y="112469"/>
                  </a:lnTo>
                  <a:lnTo>
                    <a:pt x="204421" y="140321"/>
                  </a:lnTo>
                  <a:lnTo>
                    <a:pt x="171531" y="170739"/>
                  </a:lnTo>
                  <a:lnTo>
                    <a:pt x="141053" y="203573"/>
                  </a:lnTo>
                  <a:lnTo>
                    <a:pt x="113138" y="238673"/>
                  </a:lnTo>
                  <a:lnTo>
                    <a:pt x="87934" y="275890"/>
                  </a:lnTo>
                  <a:lnTo>
                    <a:pt x="65592" y="315073"/>
                  </a:lnTo>
                  <a:lnTo>
                    <a:pt x="46262" y="356073"/>
                  </a:lnTo>
                  <a:lnTo>
                    <a:pt x="30092" y="398740"/>
                  </a:lnTo>
                  <a:lnTo>
                    <a:pt x="17233" y="442924"/>
                  </a:lnTo>
                  <a:lnTo>
                    <a:pt x="7835" y="488476"/>
                  </a:lnTo>
                  <a:lnTo>
                    <a:pt x="2048" y="535245"/>
                  </a:lnTo>
                  <a:lnTo>
                    <a:pt x="0" y="584474"/>
                  </a:lnTo>
                  <a:lnTo>
                    <a:pt x="225302" y="584568"/>
                  </a:lnTo>
                  <a:lnTo>
                    <a:pt x="228753" y="534511"/>
                  </a:lnTo>
                  <a:lnTo>
                    <a:pt x="238407" y="487933"/>
                  </a:lnTo>
                  <a:lnTo>
                    <a:pt x="253868" y="443773"/>
                  </a:lnTo>
                  <a:lnTo>
                    <a:pt x="274712" y="402457"/>
                  </a:lnTo>
                  <a:lnTo>
                    <a:pt x="300515" y="364408"/>
                  </a:lnTo>
                  <a:lnTo>
                    <a:pt x="330851" y="330054"/>
                  </a:lnTo>
                  <a:lnTo>
                    <a:pt x="365295" y="299818"/>
                  </a:lnTo>
                  <a:lnTo>
                    <a:pt x="403423" y="274126"/>
                  </a:lnTo>
                  <a:lnTo>
                    <a:pt x="444810" y="253403"/>
                  </a:lnTo>
                  <a:lnTo>
                    <a:pt x="489031" y="238075"/>
                  </a:lnTo>
                  <a:lnTo>
                    <a:pt x="535661" y="228566"/>
                  </a:lnTo>
                  <a:lnTo>
                    <a:pt x="584641" y="225312"/>
                  </a:lnTo>
                  <a:lnTo>
                    <a:pt x="584641" y="10"/>
                  </a:lnTo>
                  <a:close/>
                </a:path>
              </a:pathLst>
            </a:custGeom>
            <a:solidFill>
              <a:srgbClr val="F9B000"/>
            </a:solidFill>
          </p:spPr>
          <p:txBody>
            <a:bodyPr wrap="square" lIns="0" tIns="0" rIns="0" bIns="0" rtlCol="0"/>
            <a:lstStyle/>
            <a:p>
              <a:endParaRPr/>
            </a:p>
          </p:txBody>
        </p:sp>
        <p:sp>
          <p:nvSpPr>
            <p:cNvPr id="12" name="object 12"/>
            <p:cNvSpPr/>
            <p:nvPr/>
          </p:nvSpPr>
          <p:spPr>
            <a:xfrm>
              <a:off x="18013440" y="732973"/>
              <a:ext cx="1169035" cy="1169035"/>
            </a:xfrm>
            <a:custGeom>
              <a:avLst/>
              <a:gdLst/>
              <a:ahLst/>
              <a:cxnLst/>
              <a:rect l="l" t="t" r="r" b="b"/>
              <a:pathLst>
                <a:path w="1169034" h="1169035">
                  <a:moveTo>
                    <a:pt x="584974" y="12"/>
                  </a:moveTo>
                  <a:lnTo>
                    <a:pt x="584758" y="0"/>
                  </a:lnTo>
                  <a:lnTo>
                    <a:pt x="584657" y="225310"/>
                  </a:lnTo>
                  <a:lnTo>
                    <a:pt x="584860" y="225310"/>
                  </a:lnTo>
                  <a:lnTo>
                    <a:pt x="584974" y="12"/>
                  </a:lnTo>
                  <a:close/>
                </a:path>
                <a:path w="1169034" h="1169035">
                  <a:moveTo>
                    <a:pt x="1168539" y="583069"/>
                  </a:moveTo>
                  <a:lnTo>
                    <a:pt x="1166507" y="535266"/>
                  </a:lnTo>
                  <a:lnTo>
                    <a:pt x="1160729" y="488530"/>
                  </a:lnTo>
                  <a:lnTo>
                    <a:pt x="1151343" y="443014"/>
                  </a:lnTo>
                  <a:lnTo>
                    <a:pt x="1138504" y="398856"/>
                  </a:lnTo>
                  <a:lnTo>
                    <a:pt x="1122349" y="356222"/>
                  </a:lnTo>
                  <a:lnTo>
                    <a:pt x="1103045" y="315239"/>
                  </a:lnTo>
                  <a:lnTo>
                    <a:pt x="1080731" y="276085"/>
                  </a:lnTo>
                  <a:lnTo>
                    <a:pt x="1055560" y="238874"/>
                  </a:lnTo>
                  <a:lnTo>
                    <a:pt x="1027684" y="203796"/>
                  </a:lnTo>
                  <a:lnTo>
                    <a:pt x="997242" y="170967"/>
                  </a:lnTo>
                  <a:lnTo>
                    <a:pt x="964399" y="140550"/>
                  </a:lnTo>
                  <a:lnTo>
                    <a:pt x="929284" y="112699"/>
                  </a:lnTo>
                  <a:lnTo>
                    <a:pt x="892073" y="87553"/>
                  </a:lnTo>
                  <a:lnTo>
                    <a:pt x="852881" y="65278"/>
                  </a:lnTo>
                  <a:lnTo>
                    <a:pt x="811898" y="45999"/>
                  </a:lnTo>
                  <a:lnTo>
                    <a:pt x="769239" y="29895"/>
                  </a:lnTo>
                  <a:lnTo>
                    <a:pt x="725068" y="17081"/>
                  </a:lnTo>
                  <a:lnTo>
                    <a:pt x="679526" y="7734"/>
                  </a:lnTo>
                  <a:lnTo>
                    <a:pt x="632777" y="1993"/>
                  </a:lnTo>
                  <a:lnTo>
                    <a:pt x="584974" y="12"/>
                  </a:lnTo>
                  <a:lnTo>
                    <a:pt x="584974" y="225323"/>
                  </a:lnTo>
                  <a:lnTo>
                    <a:pt x="633501" y="228663"/>
                  </a:lnTo>
                  <a:lnTo>
                    <a:pt x="680046" y="238239"/>
                  </a:lnTo>
                  <a:lnTo>
                    <a:pt x="724192" y="253606"/>
                  </a:lnTo>
                  <a:lnTo>
                    <a:pt x="765505" y="274358"/>
                  </a:lnTo>
                  <a:lnTo>
                    <a:pt x="803554" y="300050"/>
                  </a:lnTo>
                  <a:lnTo>
                    <a:pt x="837933" y="330288"/>
                  </a:lnTo>
                  <a:lnTo>
                    <a:pt x="868210" y="364617"/>
                  </a:lnTo>
                  <a:lnTo>
                    <a:pt x="893953" y="402640"/>
                  </a:lnTo>
                  <a:lnTo>
                    <a:pt x="914755" y="443915"/>
                  </a:lnTo>
                  <a:lnTo>
                    <a:pt x="930186" y="488035"/>
                  </a:lnTo>
                  <a:lnTo>
                    <a:pt x="939825" y="534555"/>
                  </a:lnTo>
                  <a:lnTo>
                    <a:pt x="943254" y="584466"/>
                  </a:lnTo>
                  <a:lnTo>
                    <a:pt x="939952" y="633183"/>
                  </a:lnTo>
                  <a:lnTo>
                    <a:pt x="930402" y="679818"/>
                  </a:lnTo>
                  <a:lnTo>
                    <a:pt x="915022" y="724039"/>
                  </a:lnTo>
                  <a:lnTo>
                    <a:pt x="894257" y="765416"/>
                  </a:lnTo>
                  <a:lnTo>
                    <a:pt x="868527" y="803541"/>
                  </a:lnTo>
                  <a:lnTo>
                    <a:pt x="838238" y="837971"/>
                  </a:lnTo>
                  <a:lnTo>
                    <a:pt x="803846" y="868286"/>
                  </a:lnTo>
                  <a:lnTo>
                    <a:pt x="765746" y="894054"/>
                  </a:lnTo>
                  <a:lnTo>
                    <a:pt x="724395" y="914869"/>
                  </a:lnTo>
                  <a:lnTo>
                    <a:pt x="680186" y="930275"/>
                  </a:lnTo>
                  <a:lnTo>
                    <a:pt x="633577" y="939876"/>
                  </a:lnTo>
                  <a:lnTo>
                    <a:pt x="584276" y="943254"/>
                  </a:lnTo>
                  <a:lnTo>
                    <a:pt x="559269" y="942378"/>
                  </a:lnTo>
                  <a:lnTo>
                    <a:pt x="534733" y="939800"/>
                  </a:lnTo>
                  <a:lnTo>
                    <a:pt x="510717" y="935609"/>
                  </a:lnTo>
                  <a:lnTo>
                    <a:pt x="487260" y="929868"/>
                  </a:lnTo>
                  <a:lnTo>
                    <a:pt x="444068" y="954938"/>
                  </a:lnTo>
                  <a:lnTo>
                    <a:pt x="398284" y="964692"/>
                  </a:lnTo>
                  <a:lnTo>
                    <a:pt x="361975" y="965695"/>
                  </a:lnTo>
                  <a:lnTo>
                    <a:pt x="347192" y="964577"/>
                  </a:lnTo>
                  <a:lnTo>
                    <a:pt x="367741" y="946200"/>
                  </a:lnTo>
                  <a:lnTo>
                    <a:pt x="381812" y="925461"/>
                  </a:lnTo>
                  <a:lnTo>
                    <a:pt x="390563" y="905484"/>
                  </a:lnTo>
                  <a:lnTo>
                    <a:pt x="395211" y="889406"/>
                  </a:lnTo>
                  <a:lnTo>
                    <a:pt x="353720" y="859345"/>
                  </a:lnTo>
                  <a:lnTo>
                    <a:pt x="316992" y="823810"/>
                  </a:lnTo>
                  <a:lnTo>
                    <a:pt x="285597" y="783386"/>
                  </a:lnTo>
                  <a:lnTo>
                    <a:pt x="260146" y="738670"/>
                  </a:lnTo>
                  <a:lnTo>
                    <a:pt x="241211" y="690232"/>
                  </a:lnTo>
                  <a:lnTo>
                    <a:pt x="229412" y="638670"/>
                  </a:lnTo>
                  <a:lnTo>
                    <a:pt x="225310" y="584568"/>
                  </a:lnTo>
                  <a:lnTo>
                    <a:pt x="0" y="584568"/>
                  </a:lnTo>
                  <a:lnTo>
                    <a:pt x="1968" y="632460"/>
                  </a:lnTo>
                  <a:lnTo>
                    <a:pt x="7696" y="679297"/>
                  </a:lnTo>
                  <a:lnTo>
                    <a:pt x="17043" y="724916"/>
                  </a:lnTo>
                  <a:lnTo>
                    <a:pt x="29857" y="769162"/>
                  </a:lnTo>
                  <a:lnTo>
                    <a:pt x="45999" y="811885"/>
                  </a:lnTo>
                  <a:lnTo>
                    <a:pt x="65303" y="852957"/>
                  </a:lnTo>
                  <a:lnTo>
                    <a:pt x="87630" y="892200"/>
                  </a:lnTo>
                  <a:lnTo>
                    <a:pt x="112826" y="929474"/>
                  </a:lnTo>
                  <a:lnTo>
                    <a:pt x="140741" y="964628"/>
                  </a:lnTo>
                  <a:lnTo>
                    <a:pt x="171221" y="997521"/>
                  </a:lnTo>
                  <a:lnTo>
                    <a:pt x="204127" y="1027988"/>
                  </a:lnTo>
                  <a:lnTo>
                    <a:pt x="239293" y="1055890"/>
                  </a:lnTo>
                  <a:lnTo>
                    <a:pt x="276580" y="1081062"/>
                  </a:lnTo>
                  <a:lnTo>
                    <a:pt x="315836" y="1103376"/>
                  </a:lnTo>
                  <a:lnTo>
                    <a:pt x="356908" y="1122667"/>
                  </a:lnTo>
                  <a:lnTo>
                    <a:pt x="399656" y="1138783"/>
                  </a:lnTo>
                  <a:lnTo>
                    <a:pt x="443915" y="1151585"/>
                  </a:lnTo>
                  <a:lnTo>
                    <a:pt x="489534" y="1160907"/>
                  </a:lnTo>
                  <a:lnTo>
                    <a:pt x="536371" y="1166622"/>
                  </a:lnTo>
                  <a:lnTo>
                    <a:pt x="584860" y="1168539"/>
                  </a:lnTo>
                  <a:lnTo>
                    <a:pt x="632828" y="1166545"/>
                  </a:lnTo>
                  <a:lnTo>
                    <a:pt x="679615" y="1160792"/>
                  </a:lnTo>
                  <a:lnTo>
                    <a:pt x="725195" y="1151432"/>
                  </a:lnTo>
                  <a:lnTo>
                    <a:pt x="769404" y="1138605"/>
                  </a:lnTo>
                  <a:lnTo>
                    <a:pt x="812088" y="1122464"/>
                  </a:lnTo>
                  <a:lnTo>
                    <a:pt x="853122" y="1103160"/>
                  </a:lnTo>
                  <a:lnTo>
                    <a:pt x="892327" y="1080833"/>
                  </a:lnTo>
                  <a:lnTo>
                    <a:pt x="929563" y="1055649"/>
                  </a:lnTo>
                  <a:lnTo>
                    <a:pt x="964692" y="1027747"/>
                  </a:lnTo>
                  <a:lnTo>
                    <a:pt x="997559" y="997280"/>
                  </a:lnTo>
                  <a:lnTo>
                    <a:pt x="1028001" y="964399"/>
                  </a:lnTo>
                  <a:lnTo>
                    <a:pt x="1055878" y="929259"/>
                  </a:lnTo>
                  <a:lnTo>
                    <a:pt x="1081049" y="891997"/>
                  </a:lnTo>
                  <a:lnTo>
                    <a:pt x="1103337" y="852779"/>
                  </a:lnTo>
                  <a:lnTo>
                    <a:pt x="1122629" y="811733"/>
                  </a:lnTo>
                  <a:lnTo>
                    <a:pt x="1138745" y="769035"/>
                  </a:lnTo>
                  <a:lnTo>
                    <a:pt x="1151547" y="724814"/>
                  </a:lnTo>
                  <a:lnTo>
                    <a:pt x="1160881" y="679234"/>
                  </a:lnTo>
                  <a:lnTo>
                    <a:pt x="1166596" y="632434"/>
                  </a:lnTo>
                  <a:lnTo>
                    <a:pt x="1168539" y="583069"/>
                  </a:lnTo>
                  <a:close/>
                </a:path>
              </a:pathLst>
            </a:custGeom>
            <a:solidFill>
              <a:srgbClr val="3C277B"/>
            </a:solidFill>
          </p:spPr>
          <p:txBody>
            <a:bodyPr wrap="square" lIns="0" tIns="0" rIns="0" bIns="0" rtlCol="0"/>
            <a:lstStyle/>
            <a:p>
              <a:endParaRPr/>
            </a:p>
          </p:txBody>
        </p:sp>
        <p:sp>
          <p:nvSpPr>
            <p:cNvPr id="13" name="object 13"/>
            <p:cNvSpPr/>
            <p:nvPr/>
          </p:nvSpPr>
          <p:spPr>
            <a:xfrm>
              <a:off x="8141416" y="6031228"/>
              <a:ext cx="922655" cy="735965"/>
            </a:xfrm>
            <a:custGeom>
              <a:avLst/>
              <a:gdLst/>
              <a:ahLst/>
              <a:cxnLst/>
              <a:rect l="l" t="t" r="r" b="b"/>
              <a:pathLst>
                <a:path w="922654" h="735965">
                  <a:moveTo>
                    <a:pt x="0" y="0"/>
                  </a:moveTo>
                  <a:lnTo>
                    <a:pt x="97006" y="325126"/>
                  </a:lnTo>
                  <a:lnTo>
                    <a:pt x="225430" y="510148"/>
                  </a:lnTo>
                  <a:lnTo>
                    <a:pt x="471749" y="624045"/>
                  </a:lnTo>
                  <a:lnTo>
                    <a:pt x="922443" y="735799"/>
                  </a:lnTo>
                  <a:lnTo>
                    <a:pt x="794890" y="549838"/>
                  </a:lnTo>
                  <a:lnTo>
                    <a:pt x="739681" y="413870"/>
                  </a:lnTo>
                  <a:lnTo>
                    <a:pt x="745393" y="261315"/>
                  </a:lnTo>
                  <a:lnTo>
                    <a:pt x="800603" y="25590"/>
                  </a:lnTo>
                  <a:lnTo>
                    <a:pt x="0" y="0"/>
                  </a:lnTo>
                  <a:close/>
                </a:path>
              </a:pathLst>
            </a:custGeom>
            <a:solidFill>
              <a:srgbClr val="E0EFF3"/>
            </a:solidFill>
          </p:spPr>
          <p:txBody>
            <a:bodyPr wrap="square" lIns="0" tIns="0" rIns="0" bIns="0" rtlCol="0"/>
            <a:lstStyle/>
            <a:p>
              <a:endParaRPr/>
            </a:p>
          </p:txBody>
        </p:sp>
      </p:grpSp>
      <p:sp>
        <p:nvSpPr>
          <p:cNvPr id="14" name="object 14"/>
          <p:cNvSpPr txBox="1">
            <a:spLocks noGrp="1"/>
          </p:cNvSpPr>
          <p:nvPr>
            <p:ph type="title"/>
          </p:nvPr>
        </p:nvSpPr>
        <p:spPr>
          <a:xfrm>
            <a:off x="551097" y="137198"/>
            <a:ext cx="10239510" cy="409052"/>
          </a:xfrm>
          <a:prstGeom prst="rect">
            <a:avLst/>
          </a:prstGeom>
        </p:spPr>
        <p:txBody>
          <a:bodyPr vert="horz" wrap="square" lIns="0" tIns="8856" rIns="0" bIns="0" rtlCol="0" anchor="t">
            <a:spAutoFit/>
          </a:bodyPr>
          <a:lstStyle/>
          <a:p>
            <a:pPr marL="7620">
              <a:spcBef>
                <a:spcPts val="69"/>
              </a:spcBef>
            </a:pPr>
            <a:r>
              <a:rPr lang="nl-NL" sz="2600"/>
              <a:t>We hebben interesse. Wat zijn de volgende stappen?</a:t>
            </a:r>
            <a:endParaRPr lang="nl-NL" sz="2600" spc="-6">
              <a:ea typeface="Verdana"/>
            </a:endParaRPr>
          </a:p>
        </p:txBody>
      </p:sp>
      <p:sp>
        <p:nvSpPr>
          <p:cNvPr id="16" name="object 16"/>
          <p:cNvSpPr txBox="1"/>
          <p:nvPr/>
        </p:nvSpPr>
        <p:spPr>
          <a:xfrm>
            <a:off x="591581" y="1288447"/>
            <a:ext cx="10195981" cy="4347999"/>
          </a:xfrm>
          <a:prstGeom prst="rect">
            <a:avLst/>
          </a:prstGeom>
        </p:spPr>
        <p:txBody>
          <a:bodyPr vert="horz" wrap="square" lIns="0" tIns="7316" rIns="0" bIns="0" rtlCol="0" anchor="t">
            <a:spAutoFit/>
          </a:bodyPr>
          <a:lstStyle/>
          <a:p>
            <a:pPr marL="350520" marR="2540" indent="-342900">
              <a:lnSpc>
                <a:spcPct val="130000"/>
              </a:lnSpc>
              <a:spcBef>
                <a:spcPts val="57"/>
              </a:spcBef>
              <a:buFont typeface="Arial,Sans-Serif" panose="020B0604020202020204" pitchFamily="34" charset="0"/>
              <a:buChar char="•"/>
            </a:pPr>
            <a:r>
              <a:rPr lang="nl-NL" dirty="0">
                <a:solidFill>
                  <a:srgbClr val="3D0A85"/>
                </a:solidFill>
                <a:latin typeface="Verdana"/>
                <a:ea typeface="Verdana"/>
                <a:cs typeface="Calibri"/>
              </a:rPr>
              <a:t>Overleg met zorgorganisaties in de regio of zij ook belangstelling hebben om aan te haken. Dit heeft onze voorkeur zodat ook medewerkers van kleinere organisaties kunnen aanhaken en we voor zo vol mogelijke zalen kunnen spelen.</a:t>
            </a:r>
            <a:endParaRPr lang="en-US" dirty="0">
              <a:solidFill>
                <a:srgbClr val="3D0A85"/>
              </a:solidFill>
              <a:latin typeface="Verdana"/>
              <a:ea typeface="Verdana"/>
              <a:cs typeface="Calibri"/>
            </a:endParaRPr>
          </a:p>
          <a:p>
            <a:pPr marL="350520" marR="2540" indent="-342900">
              <a:lnSpc>
                <a:spcPct val="130000"/>
              </a:lnSpc>
              <a:spcBef>
                <a:spcPts val="56"/>
              </a:spcBef>
              <a:buFont typeface="Arial,Sans-Serif" panose="020B0604020202020204" pitchFamily="34" charset="0"/>
              <a:buChar char="•"/>
            </a:pPr>
            <a:r>
              <a:rPr lang="nl-NL" dirty="0">
                <a:solidFill>
                  <a:srgbClr val="3D0A85"/>
                </a:solidFill>
                <a:latin typeface="Verdana"/>
                <a:ea typeface="Verdana"/>
                <a:cs typeface="Calibri"/>
              </a:rPr>
              <a:t>Bespreek intern (en evt. in de regio) of medewerkers de voorstelling onder werktijd kunnen bezoeken. </a:t>
            </a:r>
          </a:p>
          <a:p>
            <a:pPr marL="350520" marR="2540" indent="-342900">
              <a:lnSpc>
                <a:spcPct val="130000"/>
              </a:lnSpc>
              <a:spcBef>
                <a:spcPts val="56"/>
              </a:spcBef>
              <a:buFont typeface="Arial" panose="020B0604020202020204" pitchFamily="34" charset="0"/>
              <a:buChar char="•"/>
            </a:pPr>
            <a:r>
              <a:rPr lang="nl-NL" dirty="0">
                <a:solidFill>
                  <a:srgbClr val="3D0A85"/>
                </a:solidFill>
                <a:latin typeface="Verdana"/>
                <a:ea typeface="Calibri"/>
                <a:cs typeface="Calibri"/>
              </a:rPr>
              <a:t>Neem voor jullie vraag contact op met Samantha </a:t>
            </a:r>
            <a:r>
              <a:rPr lang="nl-NL" dirty="0" err="1">
                <a:solidFill>
                  <a:srgbClr val="3D0A85"/>
                </a:solidFill>
                <a:latin typeface="Verdana"/>
                <a:ea typeface="Calibri"/>
                <a:cs typeface="Calibri"/>
              </a:rPr>
              <a:t>Kagie</a:t>
            </a:r>
            <a:r>
              <a:rPr lang="nl-NL" dirty="0">
                <a:solidFill>
                  <a:srgbClr val="3D0A85"/>
                </a:solidFill>
                <a:latin typeface="Verdana"/>
                <a:ea typeface="Calibri"/>
                <a:cs typeface="Calibri"/>
              </a:rPr>
              <a:t>, projectleider theater van het programma Over Morgen: </a:t>
            </a:r>
            <a:r>
              <a:rPr lang="nl-NL" dirty="0">
                <a:solidFill>
                  <a:srgbClr val="3D0A85"/>
                </a:solidFill>
                <a:latin typeface="Verdana"/>
                <a:ea typeface="Calibri"/>
                <a:cs typeface="Calibri"/>
                <a:hlinkClick r:id="rId9">
                  <a:extLst>
                    <a:ext uri="{A12FA001-AC4F-418D-AE19-62706E023703}">
                      <ahyp:hlinkClr xmlns:ahyp="http://schemas.microsoft.com/office/drawing/2018/hyperlinkcolor" val="tx"/>
                    </a:ext>
                  </a:extLst>
                </a:hlinkClick>
              </a:rPr>
              <a:t>info@vvtwerktaanmorgen.nl</a:t>
            </a:r>
            <a:r>
              <a:rPr lang="nl-NL" dirty="0">
                <a:solidFill>
                  <a:srgbClr val="3D0A85"/>
                </a:solidFill>
                <a:latin typeface="Verdana"/>
                <a:ea typeface="Calibri"/>
                <a:cs typeface="Calibri"/>
              </a:rPr>
              <a:t> Geef aan waar en voor hoeveel medewerkers de organisatie de voorstelling wil laten spelen. </a:t>
            </a:r>
          </a:p>
          <a:p>
            <a:pPr marL="350520" marR="2540" indent="-342900">
              <a:lnSpc>
                <a:spcPct val="130000"/>
              </a:lnSpc>
              <a:spcBef>
                <a:spcPts val="56"/>
              </a:spcBef>
              <a:buFont typeface="Arial" panose="020B0604020202020204" pitchFamily="34" charset="0"/>
              <a:buChar char="•"/>
            </a:pPr>
            <a:r>
              <a:rPr lang="nl-NL" dirty="0">
                <a:solidFill>
                  <a:srgbClr val="3D0A85"/>
                </a:solidFill>
                <a:latin typeface="Verdana"/>
                <a:ea typeface="Calibri"/>
                <a:cs typeface="Calibri"/>
              </a:rPr>
              <a:t>Na bevestiging hebben jullie een inspanningsverplichting het aantal gereserveerde plaatsen te vullen.</a:t>
            </a:r>
          </a:p>
          <a:p>
            <a:pPr marL="350520" marR="2540" indent="-342900">
              <a:lnSpc>
                <a:spcPct val="130000"/>
              </a:lnSpc>
              <a:spcBef>
                <a:spcPts val="56"/>
              </a:spcBef>
              <a:buFont typeface="Arial" panose="020B0604020202020204" pitchFamily="34" charset="0"/>
              <a:buChar char="•"/>
            </a:pPr>
            <a:r>
              <a:rPr lang="nl-NL" dirty="0">
                <a:solidFill>
                  <a:srgbClr val="3D0A85"/>
                </a:solidFill>
                <a:latin typeface="Verdana"/>
                <a:ea typeface="Calibri"/>
                <a:cs typeface="Calibri"/>
              </a:rPr>
              <a:t>Jullie ontvangen een </a:t>
            </a:r>
            <a:r>
              <a:rPr lang="nl-NL" dirty="0">
                <a:solidFill>
                  <a:srgbClr val="3D0A85"/>
                </a:solidFill>
                <a:latin typeface="Verdana"/>
                <a:ea typeface="Calibri"/>
                <a:cs typeface="Calibri"/>
                <a:hlinkClick r:id="rId10"/>
              </a:rPr>
              <a:t>handreiking</a:t>
            </a:r>
            <a:r>
              <a:rPr lang="nl-NL" dirty="0">
                <a:solidFill>
                  <a:srgbClr val="3D0A85"/>
                </a:solidFill>
                <a:latin typeface="Verdana"/>
                <a:ea typeface="Calibri"/>
                <a:cs typeface="Calibri"/>
              </a:rPr>
              <a:t> en materiaal ter voorbereiding (planning, uitnodigingen, briefings).</a:t>
            </a:r>
            <a:endParaRPr lang="nl-NL" dirty="0">
              <a:solidFill>
                <a:srgbClr val="3D0A85"/>
              </a:solidFill>
              <a:latin typeface="Calibri"/>
              <a:ea typeface="Calibri"/>
              <a:cs typeface="Calibri"/>
            </a:endParaRPr>
          </a:p>
        </p:txBody>
      </p:sp>
      <p:sp>
        <p:nvSpPr>
          <p:cNvPr id="26" name="Slide Number Placeholder 25">
            <a:extLst>
              <a:ext uri="{FF2B5EF4-FFF2-40B4-BE49-F238E27FC236}">
                <a16:creationId xmlns:a16="http://schemas.microsoft.com/office/drawing/2014/main" id="{1E5275D1-583F-C626-915A-BDDF456F778A}"/>
              </a:ext>
            </a:extLst>
          </p:cNvPr>
          <p:cNvSpPr>
            <a:spLocks noGrp="1"/>
          </p:cNvSpPr>
          <p:nvPr>
            <p:ph type="sldNum" sz="quarter" idx="7"/>
          </p:nvPr>
        </p:nvSpPr>
        <p:spPr/>
        <p:txBody>
          <a:bodyPr/>
          <a:lstStyle/>
          <a:p>
            <a:fld id="{B6F15528-21DE-4FAA-801E-634DDDAF4B2B}" type="slidenum">
              <a:rPr lang="en-US"/>
              <a:t>7</a:t>
            </a:fld>
            <a:endParaRPr lang="en-US"/>
          </a:p>
        </p:txBody>
      </p:sp>
    </p:spTree>
    <p:extLst>
      <p:ext uri="{BB962C8B-B14F-4D97-AF65-F5344CB8AC3E}">
        <p14:creationId xmlns:p14="http://schemas.microsoft.com/office/powerpoint/2010/main" val="1557916312"/>
      </p:ext>
    </p:extLst>
  </p:cSld>
  <p:clrMapOvr>
    <a:masterClrMapping/>
  </p:clrMapOvr>
</p:sld>
</file>

<file path=ppt/theme/theme1.xml><?xml version="1.0" encoding="utf-8"?>
<a:theme xmlns:a="http://schemas.openxmlformats.org/drawingml/2006/main" name="Office Theme">
  <a:themeElements>
    <a:clrScheme name="ActiZ">
      <a:dk1>
        <a:srgbClr val="3C0A85"/>
      </a:dk1>
      <a:lt1>
        <a:srgbClr val="FFFFFF"/>
      </a:lt1>
      <a:dk2>
        <a:srgbClr val="F9B000"/>
      </a:dk2>
      <a:lt2>
        <a:srgbClr val="F5FAFB"/>
      </a:lt2>
      <a:accent1>
        <a:srgbClr val="3C0A85"/>
      </a:accent1>
      <a:accent2>
        <a:srgbClr val="A082C2"/>
      </a:accent2>
      <a:accent3>
        <a:srgbClr val="F9B000"/>
      </a:accent3>
      <a:accent4>
        <a:srgbClr val="FCD880"/>
      </a:accent4>
      <a:accent5>
        <a:srgbClr val="00A2B3"/>
      </a:accent5>
      <a:accent6>
        <a:srgbClr val="A91351"/>
      </a:accent6>
      <a:hlink>
        <a:srgbClr val="3C0A85"/>
      </a:hlink>
      <a:folHlink>
        <a:srgbClr val="A082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D9C0A3F3F32E644BCB96A4C0A31C993" ma:contentTypeVersion="15" ma:contentTypeDescription="Een nieuw document maken." ma:contentTypeScope="" ma:versionID="57e9af5ac4f21844c9d23e0d2473e98f">
  <xsd:schema xmlns:xsd="http://www.w3.org/2001/XMLSchema" xmlns:xs="http://www.w3.org/2001/XMLSchema" xmlns:p="http://schemas.microsoft.com/office/2006/metadata/properties" xmlns:ns2="154373a8-4809-4f6c-ac56-cec6bcb540e9" xmlns:ns3="fe4726ad-f05a-4946-952b-4a7933a817b5" targetNamespace="http://schemas.microsoft.com/office/2006/metadata/properties" ma:root="true" ma:fieldsID="12408147ee053a841c9047c463a29b2d" ns2:_="" ns3:_="">
    <xsd:import namespace="154373a8-4809-4f6c-ac56-cec6bcb540e9"/>
    <xsd:import namespace="fe4726ad-f05a-4946-952b-4a7933a817b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DateTaken" minOccurs="0"/>
                <xsd:element ref="ns2:MediaServiceLocatio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4373a8-4809-4f6c-ac56-cec6bcb540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Afbeeldingtags" ma:readOnly="false" ma:fieldId="{5cf76f15-5ced-4ddc-b409-7134ff3c332f}" ma:taxonomyMulti="true" ma:sspId="5683794b-d169-4e2e-8e2f-44f91d77e52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e4726ad-f05a-4946-952b-4a7933a817b5"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63d461c1-7605-4c7b-9bd4-a4c1b73cd913}" ma:internalName="TaxCatchAll" ma:showField="CatchAllData" ma:web="fe4726ad-f05a-4946-952b-4a7933a817b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e4726ad-f05a-4946-952b-4a7933a817b5" xsi:nil="true"/>
    <lcf76f155ced4ddcb4097134ff3c332f xmlns="154373a8-4809-4f6c-ac56-cec6bcb540e9">
      <Terms xmlns="http://schemas.microsoft.com/office/infopath/2007/PartnerControls"/>
    </lcf76f155ced4ddcb4097134ff3c332f>
    <SharedWithUsers xmlns="fe4726ad-f05a-4946-952b-4a7933a817b5">
      <UserInfo>
        <DisplayName>Martine Maes</DisplayName>
        <AccountId>17</AccountId>
        <AccountType/>
      </UserInfo>
      <UserInfo>
        <DisplayName>Marieke Brandsma</DisplayName>
        <AccountId>12</AccountId>
        <AccountType/>
      </UserInfo>
      <UserInfo>
        <DisplayName>Kitty Spaan</DisplayName>
        <AccountId>23</AccountId>
        <AccountType/>
      </UserInfo>
      <UserInfo>
        <DisplayName>Samantha Kagie</DisplayName>
        <AccountId>13</AccountId>
        <AccountType/>
      </UserInfo>
    </SharedWithUsers>
  </documentManagement>
</p:properties>
</file>

<file path=customXml/itemProps1.xml><?xml version="1.0" encoding="utf-8"?>
<ds:datastoreItem xmlns:ds="http://schemas.openxmlformats.org/officeDocument/2006/customXml" ds:itemID="{089C2377-34B9-4587-A0C1-BCDB3B9E48C7}">
  <ds:schemaRefs>
    <ds:schemaRef ds:uri="http://schemas.microsoft.com/sharepoint/v3/contenttype/forms"/>
  </ds:schemaRefs>
</ds:datastoreItem>
</file>

<file path=customXml/itemProps2.xml><?xml version="1.0" encoding="utf-8"?>
<ds:datastoreItem xmlns:ds="http://schemas.openxmlformats.org/officeDocument/2006/customXml" ds:itemID="{3FAD9DD9-C134-4EF9-9C4A-224789CC8CD9}">
  <ds:schemaRefs>
    <ds:schemaRef ds:uri="154373a8-4809-4f6c-ac56-cec6bcb540e9"/>
    <ds:schemaRef ds:uri="fe4726ad-f05a-4946-952b-4a7933a817b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7D94AD4-F35D-4EB1-8B5A-41938D1D52B7}">
  <ds:schemaRefs>
    <ds:schemaRef ds:uri="154373a8-4809-4f6c-ac56-cec6bcb540e9"/>
    <ds:schemaRef ds:uri="fe4726ad-f05a-4946-952b-4a7933a817b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878</Words>
  <Application>Microsoft Macintosh PowerPoint</Application>
  <PresentationFormat>Breedbeeld</PresentationFormat>
  <Paragraphs>57</Paragraphs>
  <Slides>7</Slides>
  <Notes>2</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7</vt:i4>
      </vt:variant>
    </vt:vector>
  </HeadingPairs>
  <TitlesOfParts>
    <vt:vector size="15" baseType="lpstr">
      <vt:lpstr>Arial</vt:lpstr>
      <vt:lpstr>Arial,Sans-Serif</vt:lpstr>
      <vt:lpstr>Calibri</vt:lpstr>
      <vt:lpstr>Courier New,monospace</vt:lpstr>
      <vt:lpstr>Verdana</vt:lpstr>
      <vt:lpstr>WordVisiCarriageReturn_MSFontService</vt:lpstr>
      <vt:lpstr>Office Theme</vt:lpstr>
      <vt:lpstr>Office Theme</vt:lpstr>
      <vt:lpstr>PowerPoint-presentatie</vt:lpstr>
      <vt:lpstr>Theatervoorstelling 'Mag ik je kussen?’</vt:lpstr>
      <vt:lpstr>Je overweegt de voorstelling aan te bieden – waar moet je dan aan denken?</vt:lpstr>
      <vt:lpstr>PowerPoint-presentatie</vt:lpstr>
      <vt:lpstr>Opties voor maatwerk</vt:lpstr>
      <vt:lpstr>Tips vanuit Over Morgen voor vervolg op de theatervoorstelling</vt:lpstr>
      <vt:lpstr>We hebben interesse. Wat zijn de volgende stappen?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Julia Scheld</dc:creator>
  <cp:lastModifiedBy>Marieke Brandsma</cp:lastModifiedBy>
  <cp:revision>71</cp:revision>
  <dcterms:created xsi:type="dcterms:W3CDTF">2019-10-30T13:10:16Z</dcterms:created>
  <dcterms:modified xsi:type="dcterms:W3CDTF">2024-08-08T09:41:46Z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2019-10-30T00:00:00Z</vt:filetime>
  </property>
  <property fmtid="{D5CDD505-2E9C-101B-9397-08002B2CF9AE}" pid="3" name="Creator">
    <vt:lpwstr>Adobe InDesign 14.0 (Macintosh)</vt:lpwstr>
  </property>
  <property fmtid="{D5CDD505-2E9C-101B-9397-08002B2CF9AE}" pid="4" name="LastSaved">
    <vt:filetime>2019-10-30T00:00:00Z</vt:filetime>
  </property>
  <property fmtid="{D5CDD505-2E9C-101B-9397-08002B2CF9AE}" pid="5" name="ContentTypeId">
    <vt:lpwstr>0x0101008D9C0A3F3F32E644BCB96A4C0A31C993</vt:lpwstr>
  </property>
  <property fmtid="{D5CDD505-2E9C-101B-9397-08002B2CF9AE}" pid="6" name="MediaServiceImageTags">
    <vt:lpwstr/>
  </property>
</Properties>
</file>