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37"/>
  </p:notesMasterIdLst>
  <p:sldIdLst>
    <p:sldId id="256" r:id="rId5"/>
    <p:sldId id="4280" r:id="rId6"/>
    <p:sldId id="4259" r:id="rId7"/>
    <p:sldId id="4244" r:id="rId8"/>
    <p:sldId id="4305" r:id="rId9"/>
    <p:sldId id="4281" r:id="rId10"/>
    <p:sldId id="4303" r:id="rId11"/>
    <p:sldId id="4252" r:id="rId12"/>
    <p:sldId id="4283" r:id="rId13"/>
    <p:sldId id="4212" r:id="rId14"/>
    <p:sldId id="4286" r:id="rId15"/>
    <p:sldId id="4287" r:id="rId16"/>
    <p:sldId id="4291" r:id="rId17"/>
    <p:sldId id="4282" r:id="rId18"/>
    <p:sldId id="4288" r:id="rId19"/>
    <p:sldId id="4301" r:id="rId20"/>
    <p:sldId id="4302" r:id="rId21"/>
    <p:sldId id="4260" r:id="rId22"/>
    <p:sldId id="4285" r:id="rId23"/>
    <p:sldId id="4289" r:id="rId24"/>
    <p:sldId id="4290" r:id="rId25"/>
    <p:sldId id="4294" r:id="rId26"/>
    <p:sldId id="4293" r:id="rId27"/>
    <p:sldId id="4292" r:id="rId28"/>
    <p:sldId id="4300" r:id="rId29"/>
    <p:sldId id="4296" r:id="rId30"/>
    <p:sldId id="4261" r:id="rId31"/>
    <p:sldId id="4295" r:id="rId32"/>
    <p:sldId id="4297" r:id="rId33"/>
    <p:sldId id="4298" r:id="rId34"/>
    <p:sldId id="4299" r:id="rId35"/>
    <p:sldId id="4279" r:id="rId36"/>
  </p:sldIdLst>
  <p:sldSz cx="12192000" cy="6858000"/>
  <p:notesSz cx="6799263" cy="9929813"/>
  <p:defaultTex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73A0E-14D4-3BF5-9521-70454BC5D73E}" name="Nikki Overkleeft" initials="NO" userId="S::n.overkleeft@berenschot.nl::8a8ff304-6318-43f1-ba5b-a03031905f88" providerId="AD"/>
  <p188:author id="{DB67FC69-4078-D1AF-AA98-811413794CE8}" name="Joris van Berckel" initials="JvB" userId="S::j.vanberckel@berenschot.nl::2dd2db32-54e7-4875-8869-8abae1c17f9a" providerId="AD"/>
  <p188:author id="{2BDEB29C-3EE8-4F26-DF88-4FAEDA515D5D}" name="Jamie de Wal" initials="JdW" userId="S::j.dewal@berenschot.nl::f3200a04-0f15-4969-9be2-6bb4e8f28aa8" providerId="AD"/>
  <p188:author id="{F29436B0-A335-220A-BA92-2197D4312E78}" name="Annet de Lange" initials="AL" userId="S::a.delange@berenschot.nl::4225b1d5-0df6-4e7f-a527-9a3a9ee83c1d" providerId="AD"/>
  <p188:author id="{74C911C6-B1FD-8A04-CF89-E69424510EE9}" name="Abe Bouma" initials="AB" userId="S::a.bouma@berenschot.nl::2f5df2a8-823e-4f7b-a2bc-6aecfed24d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77B"/>
    <a:srgbClr val="F9B000"/>
    <a:srgbClr val="F0B608"/>
    <a:srgbClr val="FBE9B4"/>
    <a:srgbClr val="F7BA00"/>
    <a:srgbClr val="C0E1F0"/>
    <a:srgbClr val="C4D9E5"/>
    <a:srgbClr val="EDF4F7"/>
    <a:srgbClr val="E3F2F6"/>
    <a:srgbClr val="6C2E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6C28410-123D-4C2D-9226-C6A047DE0410}">
  <a:tblStyle styleId="{96C28410-123D-4C2D-9226-C6A047DE0410}" styleName="Berenschot">
    <a:wholeTbl>
      <a:tcTxStyle>
        <a:fontRef idx="minor">
          <a:prstClr val="black"/>
        </a:fontRef>
        <a:srgbClr val="21305B"/>
      </a:tcTxStyle>
      <a:tcStyle>
        <a:tcBdr>
          <a:left>
            <a:ln>
              <a:noFill/>
            </a:ln>
          </a:left>
          <a:right>
            <a:ln>
              <a:noFill/>
            </a:ln>
          </a:right>
          <a:top>
            <a:ln>
              <a:noFill/>
            </a:ln>
          </a:top>
          <a:bottom>
            <a:ln w="6350" cmpd="sng">
              <a:solidFill>
                <a:srgbClr val="D19544"/>
              </a:solidFill>
            </a:ln>
          </a:bottom>
          <a:insideH>
            <a:ln w="6350" cmpd="sng">
              <a:solidFill>
                <a:srgbClr val="D19544"/>
              </a:solidFill>
            </a:ln>
          </a:insideH>
          <a:insideV>
            <a:ln>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tcStyle>
        <a:tcBdr/>
      </a:tcStyle>
    </a:lastRow>
    <a:firstRow>
      <a:tcTxStyle>
        <a:fontRef idx="major">
          <a:prstClr val="black"/>
        </a:fontRef>
        <a:schemeClr val="lt1"/>
      </a:tcTxStyle>
      <a:tcStyle>
        <a:tcBdr>
          <a:bottom>
            <a:ln>
              <a:noFill/>
            </a:ln>
          </a:bottom>
        </a:tcBdr>
        <a:fill>
          <a:solidFill>
            <a:srgbClr val="21305B"/>
          </a:solidFill>
        </a:fill>
      </a:tcStyle>
    </a:firstRow>
  </a:tblStyle>
  <a:tblStyle styleId="{2D5ABB26-0587-4C30-8999-92F81FD0307C}" styleName="Geen stijl, geen raster">
    <a:wholeTbl>
      <a:tcTxStyle>
        <a:fontRef idx="major">
          <a:scrgbClr r="0" g="0" b="0"/>
        </a:fontRef>
        <a:srgbClr val="21305B"/>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p:restoredTop sz="94629"/>
  </p:normalViewPr>
  <p:slideViewPr>
    <p:cSldViewPr snapToGrid="0">
      <p:cViewPr varScale="1">
        <p:scale>
          <a:sx n="94" d="100"/>
          <a:sy n="94" d="100"/>
        </p:scale>
        <p:origin x="23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E7ACE-5C26-41AC-AC0F-AD79DEA3F51F}"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nl-NL"/>
        </a:p>
      </dgm:t>
    </dgm:pt>
    <dgm:pt modelId="{753F134E-6FD2-438D-A318-ACEA9E26B92A}">
      <dgm:prSet phldrT="[Tekst]"/>
      <dgm:spPr>
        <a:solidFill>
          <a:srgbClr val="FFC000"/>
        </a:solidFill>
      </dgm:spPr>
      <dgm:t>
        <a:bodyPr/>
        <a:lstStyle/>
        <a:p>
          <a:r>
            <a:rPr lang="nl-NL" b="1">
              <a:solidFill>
                <a:srgbClr val="3C277B"/>
              </a:solidFill>
            </a:rPr>
            <a:t>D</a:t>
          </a:r>
        </a:p>
      </dgm:t>
    </dgm:pt>
    <dgm:pt modelId="{67430182-CE26-4998-B054-DA223E7137C5}" type="parTrans" cxnId="{1B5953BE-B853-45EA-A269-EC74A04A8C4B}">
      <dgm:prSet/>
      <dgm:spPr/>
      <dgm:t>
        <a:bodyPr/>
        <a:lstStyle/>
        <a:p>
          <a:endParaRPr lang="nl-NL" b="1"/>
        </a:p>
      </dgm:t>
    </dgm:pt>
    <dgm:pt modelId="{E9707F0B-E098-41D1-A4B3-2BC63FE7C93E}" type="sibTrans" cxnId="{1B5953BE-B853-45EA-A269-EC74A04A8C4B}">
      <dgm:prSet/>
      <dgm:spPr/>
      <dgm:t>
        <a:bodyPr/>
        <a:lstStyle/>
        <a:p>
          <a:endParaRPr lang="nl-NL" b="1"/>
        </a:p>
      </dgm:t>
    </dgm:pt>
    <dgm:pt modelId="{46AE38C1-DC1C-45AB-9AAB-39D2E169EBC6}">
      <dgm:prSet phldrT="[Tekst]"/>
      <dgm:spPr>
        <a:solidFill>
          <a:srgbClr val="00B0F0"/>
        </a:solidFill>
      </dgm:spPr>
      <dgm:t>
        <a:bodyPr/>
        <a:lstStyle/>
        <a:p>
          <a:r>
            <a:rPr lang="nl-NL" b="1">
              <a:solidFill>
                <a:srgbClr val="3C277B"/>
              </a:solidFill>
            </a:rPr>
            <a:t>E</a:t>
          </a:r>
        </a:p>
      </dgm:t>
    </dgm:pt>
    <dgm:pt modelId="{91E1FF05-1360-4F32-98D3-0A6FE7A6C507}" type="parTrans" cxnId="{0142AB47-F544-41A4-AE22-E5A281133A6C}">
      <dgm:prSet/>
      <dgm:spPr/>
      <dgm:t>
        <a:bodyPr/>
        <a:lstStyle/>
        <a:p>
          <a:endParaRPr lang="nl-NL" b="1"/>
        </a:p>
      </dgm:t>
    </dgm:pt>
    <dgm:pt modelId="{41CB9B3C-F27F-4828-A003-BC891573715B}" type="sibTrans" cxnId="{0142AB47-F544-41A4-AE22-E5A281133A6C}">
      <dgm:prSet/>
      <dgm:spPr/>
      <dgm:t>
        <a:bodyPr/>
        <a:lstStyle/>
        <a:p>
          <a:endParaRPr lang="nl-NL" b="1"/>
        </a:p>
      </dgm:t>
    </dgm:pt>
    <dgm:pt modelId="{A2F87B47-A4E7-4743-AF8D-83F734F95BA5}">
      <dgm:prSet phldrT="[Tekst]"/>
      <dgm:spPr>
        <a:solidFill>
          <a:srgbClr val="FF0000"/>
        </a:solidFill>
      </dgm:spPr>
      <dgm:t>
        <a:bodyPr/>
        <a:lstStyle/>
        <a:p>
          <a:r>
            <a:rPr lang="nl-NL" b="1">
              <a:solidFill>
                <a:srgbClr val="3C277B"/>
              </a:solidFill>
            </a:rPr>
            <a:t>P</a:t>
          </a:r>
        </a:p>
      </dgm:t>
    </dgm:pt>
    <dgm:pt modelId="{4379027B-B58A-4507-B781-A02D9950E64F}" type="parTrans" cxnId="{598D7880-8AC6-4E8F-B3BE-F1F7C1D67191}">
      <dgm:prSet/>
      <dgm:spPr/>
      <dgm:t>
        <a:bodyPr/>
        <a:lstStyle/>
        <a:p>
          <a:endParaRPr lang="nl-NL" b="1"/>
        </a:p>
      </dgm:t>
    </dgm:pt>
    <dgm:pt modelId="{D73D9057-346C-4972-B569-EC9510ACA3DD}" type="sibTrans" cxnId="{598D7880-8AC6-4E8F-B3BE-F1F7C1D67191}">
      <dgm:prSet/>
      <dgm:spPr/>
      <dgm:t>
        <a:bodyPr/>
        <a:lstStyle/>
        <a:p>
          <a:endParaRPr lang="nl-NL" b="1"/>
        </a:p>
      </dgm:t>
    </dgm:pt>
    <dgm:pt modelId="{FAA16782-C81F-4BD9-81AA-6CC7BE7DD93A}">
      <dgm:prSet phldrT="[Tekst]"/>
      <dgm:spPr>
        <a:solidFill>
          <a:schemeClr val="bg1">
            <a:lumMod val="75000"/>
          </a:schemeClr>
        </a:solidFill>
      </dgm:spPr>
      <dgm:t>
        <a:bodyPr/>
        <a:lstStyle/>
        <a:p>
          <a:r>
            <a:rPr lang="nl-NL" b="1">
              <a:solidFill>
                <a:srgbClr val="3C277B"/>
              </a:solidFill>
            </a:rPr>
            <a:t>E</a:t>
          </a:r>
        </a:p>
      </dgm:t>
    </dgm:pt>
    <dgm:pt modelId="{CD05E279-DBBD-4804-856D-E4E2CB17E90B}" type="parTrans" cxnId="{F1D4B496-4E1C-4FFC-9CD3-E9984D33D94D}">
      <dgm:prSet/>
      <dgm:spPr/>
      <dgm:t>
        <a:bodyPr/>
        <a:lstStyle/>
        <a:p>
          <a:endParaRPr lang="nl-NL" b="1"/>
        </a:p>
      </dgm:t>
    </dgm:pt>
    <dgm:pt modelId="{CDE27FC0-789F-4ECD-BA7F-F0F25AFD9771}" type="sibTrans" cxnId="{F1D4B496-4E1C-4FFC-9CD3-E9984D33D94D}">
      <dgm:prSet/>
      <dgm:spPr/>
      <dgm:t>
        <a:bodyPr/>
        <a:lstStyle/>
        <a:p>
          <a:endParaRPr lang="nl-NL" b="1"/>
        </a:p>
      </dgm:t>
    </dgm:pt>
    <dgm:pt modelId="{A2512A9A-151B-41A0-B9D9-5B4AE5CC6C56}">
      <dgm:prSet phldrT="[Tekst]"/>
      <dgm:spPr>
        <a:solidFill>
          <a:srgbClr val="92D050"/>
        </a:solidFill>
      </dgm:spPr>
      <dgm:t>
        <a:bodyPr/>
        <a:lstStyle/>
        <a:p>
          <a:r>
            <a:rPr lang="nl-NL" b="1">
              <a:solidFill>
                <a:srgbClr val="3C277B"/>
              </a:solidFill>
            </a:rPr>
            <a:t>S</a:t>
          </a:r>
        </a:p>
      </dgm:t>
    </dgm:pt>
    <dgm:pt modelId="{6F93E887-218A-46D9-BA70-D5532B3C13CE}" type="parTrans" cxnId="{9852DDCB-15CA-4C12-8A2F-CD4B49A859D7}">
      <dgm:prSet/>
      <dgm:spPr/>
      <dgm:t>
        <a:bodyPr/>
        <a:lstStyle/>
        <a:p>
          <a:endParaRPr lang="nl-NL" b="1"/>
        </a:p>
      </dgm:t>
    </dgm:pt>
    <dgm:pt modelId="{27220339-F462-43B2-8ACC-FB09E612B196}" type="sibTrans" cxnId="{9852DDCB-15CA-4C12-8A2F-CD4B49A859D7}">
      <dgm:prSet/>
      <dgm:spPr/>
      <dgm:t>
        <a:bodyPr/>
        <a:lstStyle/>
        <a:p>
          <a:endParaRPr lang="nl-NL" b="1"/>
        </a:p>
      </dgm:t>
    </dgm:pt>
    <dgm:pt modelId="{7CD5A14B-4E57-4718-A954-D2135BC60D29}">
      <dgm:prSet phldrT="[Tekst]" custT="1"/>
      <dgm:spPr>
        <a:solidFill>
          <a:srgbClr val="6C2E9B"/>
        </a:solidFill>
        <a:ln>
          <a:solidFill>
            <a:srgbClr val="6C2E9B"/>
          </a:solidFill>
        </a:ln>
      </dgm:spPr>
      <dgm:t>
        <a:bodyPr/>
        <a:lstStyle/>
        <a:p>
          <a:r>
            <a:rPr lang="nl-NL" sz="800" b="0">
              <a:latin typeface="+mj-lt"/>
            </a:rPr>
            <a:t>Organisatie</a:t>
          </a:r>
          <a:endParaRPr lang="nl-NL" sz="900" b="0">
            <a:latin typeface="+mj-lt"/>
          </a:endParaRPr>
        </a:p>
      </dgm:t>
    </dgm:pt>
    <dgm:pt modelId="{B72021A3-0424-422B-A8C4-95AD0E6BBDFF}" type="sibTrans" cxnId="{4254BA11-188C-4AA0-BFED-4FB7DDA2F781}">
      <dgm:prSet/>
      <dgm:spPr/>
      <dgm:t>
        <a:bodyPr/>
        <a:lstStyle/>
        <a:p>
          <a:endParaRPr lang="nl-NL" b="1"/>
        </a:p>
      </dgm:t>
    </dgm:pt>
    <dgm:pt modelId="{E3FA4305-1951-4A0E-B324-BF5C5BA49F7F}" type="parTrans" cxnId="{4254BA11-188C-4AA0-BFED-4FB7DDA2F781}">
      <dgm:prSet/>
      <dgm:spPr/>
      <dgm:t>
        <a:bodyPr/>
        <a:lstStyle/>
        <a:p>
          <a:endParaRPr lang="nl-NL" b="1"/>
        </a:p>
      </dgm:t>
    </dgm:pt>
    <dgm:pt modelId="{6487511D-014F-4B5B-91E1-E5C56B08B9C3}">
      <dgm:prSet phldrT="[Tekst]"/>
      <dgm:spPr>
        <a:solidFill>
          <a:srgbClr val="FFFF00"/>
        </a:solidFill>
      </dgm:spPr>
      <dgm:t>
        <a:bodyPr/>
        <a:lstStyle/>
        <a:p>
          <a:r>
            <a:rPr lang="nl-NL" b="1">
              <a:solidFill>
                <a:srgbClr val="3C277B"/>
              </a:solidFill>
            </a:rPr>
            <a:t>T</a:t>
          </a:r>
        </a:p>
      </dgm:t>
    </dgm:pt>
    <dgm:pt modelId="{642297F3-17E0-45E1-B40C-5C9E23B93E6A}" type="parTrans" cxnId="{402D052C-EDCB-44F9-8B3D-6C442846BE7A}">
      <dgm:prSet/>
      <dgm:spPr/>
      <dgm:t>
        <a:bodyPr/>
        <a:lstStyle/>
        <a:p>
          <a:endParaRPr lang="nl-NL" b="1"/>
        </a:p>
      </dgm:t>
    </dgm:pt>
    <dgm:pt modelId="{7362F1D2-7B1B-4479-BD5E-D97EA9FAB32C}" type="sibTrans" cxnId="{402D052C-EDCB-44F9-8B3D-6C442846BE7A}">
      <dgm:prSet/>
      <dgm:spPr/>
      <dgm:t>
        <a:bodyPr/>
        <a:lstStyle/>
        <a:p>
          <a:endParaRPr lang="nl-NL" b="1"/>
        </a:p>
      </dgm:t>
    </dgm:pt>
    <dgm:pt modelId="{E7FBC797-3A42-48D6-BCB1-FD7F45A5DA39}" type="pres">
      <dgm:prSet presAssocID="{5F4E7ACE-5C26-41AC-AC0F-AD79DEA3F51F}" presName="cycle" presStyleCnt="0">
        <dgm:presLayoutVars>
          <dgm:chMax val="1"/>
          <dgm:dir/>
          <dgm:animLvl val="ctr"/>
          <dgm:resizeHandles val="exact"/>
        </dgm:presLayoutVars>
      </dgm:prSet>
      <dgm:spPr/>
    </dgm:pt>
    <dgm:pt modelId="{AA0D45D0-1DD6-4834-8AB1-0EF19C1E9CEA}" type="pres">
      <dgm:prSet presAssocID="{7CD5A14B-4E57-4718-A954-D2135BC60D29}" presName="centerShape" presStyleLbl="node0" presStyleIdx="0" presStyleCnt="1" custScaleX="136446" custScaleY="138081" custLinFactNeighborX="537" custLinFactNeighborY="0"/>
      <dgm:spPr/>
    </dgm:pt>
    <dgm:pt modelId="{C3CDD813-C6A7-4757-BF90-7EB7BB07F924}" type="pres">
      <dgm:prSet presAssocID="{67430182-CE26-4998-B054-DA223E7137C5}" presName="Name9" presStyleLbl="parChTrans1D2" presStyleIdx="0" presStyleCnt="6"/>
      <dgm:spPr/>
    </dgm:pt>
    <dgm:pt modelId="{D3C3BD02-1CE7-4AA7-8190-87632FCCF309}" type="pres">
      <dgm:prSet presAssocID="{67430182-CE26-4998-B054-DA223E7137C5}" presName="connTx" presStyleLbl="parChTrans1D2" presStyleIdx="0" presStyleCnt="6"/>
      <dgm:spPr/>
    </dgm:pt>
    <dgm:pt modelId="{FDA1BFA2-BAC5-4B55-9199-5F9E08E07618}" type="pres">
      <dgm:prSet presAssocID="{753F134E-6FD2-438D-A318-ACEA9E26B92A}" presName="node" presStyleLbl="node1" presStyleIdx="0" presStyleCnt="6" custScaleX="62840" custScaleY="62840">
        <dgm:presLayoutVars>
          <dgm:bulletEnabled val="1"/>
        </dgm:presLayoutVars>
      </dgm:prSet>
      <dgm:spPr/>
    </dgm:pt>
    <dgm:pt modelId="{78573923-824D-4201-A84F-28B37D89340C}" type="pres">
      <dgm:prSet presAssocID="{91E1FF05-1360-4F32-98D3-0A6FE7A6C507}" presName="Name9" presStyleLbl="parChTrans1D2" presStyleIdx="1" presStyleCnt="6"/>
      <dgm:spPr/>
    </dgm:pt>
    <dgm:pt modelId="{C2A9CBD5-A02F-4A1B-AA70-5BE093A68057}" type="pres">
      <dgm:prSet presAssocID="{91E1FF05-1360-4F32-98D3-0A6FE7A6C507}" presName="connTx" presStyleLbl="parChTrans1D2" presStyleIdx="1" presStyleCnt="6"/>
      <dgm:spPr/>
    </dgm:pt>
    <dgm:pt modelId="{BB169CC0-3C6C-4FF2-A12D-7AE9756AE97F}" type="pres">
      <dgm:prSet presAssocID="{46AE38C1-DC1C-45AB-9AAB-39D2E169EBC6}" presName="node" presStyleLbl="node1" presStyleIdx="1" presStyleCnt="6" custScaleX="62840" custScaleY="62840">
        <dgm:presLayoutVars>
          <dgm:bulletEnabled val="1"/>
        </dgm:presLayoutVars>
      </dgm:prSet>
      <dgm:spPr/>
    </dgm:pt>
    <dgm:pt modelId="{6A30552D-DA15-4D66-BBD9-2A1B8BEDCEAA}" type="pres">
      <dgm:prSet presAssocID="{6F93E887-218A-46D9-BA70-D5532B3C13CE}" presName="Name9" presStyleLbl="parChTrans1D2" presStyleIdx="2" presStyleCnt="6"/>
      <dgm:spPr/>
    </dgm:pt>
    <dgm:pt modelId="{F165F233-48BE-473C-8EA2-5756124E21AD}" type="pres">
      <dgm:prSet presAssocID="{6F93E887-218A-46D9-BA70-D5532B3C13CE}" presName="connTx" presStyleLbl="parChTrans1D2" presStyleIdx="2" presStyleCnt="6"/>
      <dgm:spPr/>
    </dgm:pt>
    <dgm:pt modelId="{726E11A2-06B5-4D50-80AC-9912CA56813B}" type="pres">
      <dgm:prSet presAssocID="{A2512A9A-151B-41A0-B9D9-5B4AE5CC6C56}" presName="node" presStyleLbl="node1" presStyleIdx="2" presStyleCnt="6" custScaleX="62840" custScaleY="62840">
        <dgm:presLayoutVars>
          <dgm:bulletEnabled val="1"/>
        </dgm:presLayoutVars>
      </dgm:prSet>
      <dgm:spPr/>
    </dgm:pt>
    <dgm:pt modelId="{CEA10205-73B6-45F1-BCD4-4D09536FE59F}" type="pres">
      <dgm:prSet presAssocID="{642297F3-17E0-45E1-B40C-5C9E23B93E6A}" presName="Name9" presStyleLbl="parChTrans1D2" presStyleIdx="3" presStyleCnt="6"/>
      <dgm:spPr/>
    </dgm:pt>
    <dgm:pt modelId="{1BC446CC-1C64-4657-9655-B66F006068C5}" type="pres">
      <dgm:prSet presAssocID="{642297F3-17E0-45E1-B40C-5C9E23B93E6A}" presName="connTx" presStyleLbl="parChTrans1D2" presStyleIdx="3" presStyleCnt="6"/>
      <dgm:spPr/>
    </dgm:pt>
    <dgm:pt modelId="{0A77D893-AFB8-4FF6-8F75-80F9FE27F7AB}" type="pres">
      <dgm:prSet presAssocID="{6487511D-014F-4B5B-91E1-E5C56B08B9C3}" presName="node" presStyleLbl="node1" presStyleIdx="3" presStyleCnt="6" custScaleX="62840" custScaleY="62840">
        <dgm:presLayoutVars>
          <dgm:bulletEnabled val="1"/>
        </dgm:presLayoutVars>
      </dgm:prSet>
      <dgm:spPr/>
    </dgm:pt>
    <dgm:pt modelId="{C0836806-3468-4A1A-B156-E8B060AAF88C}" type="pres">
      <dgm:prSet presAssocID="{CD05E279-DBBD-4804-856D-E4E2CB17E90B}" presName="Name9" presStyleLbl="parChTrans1D2" presStyleIdx="4" presStyleCnt="6"/>
      <dgm:spPr/>
    </dgm:pt>
    <dgm:pt modelId="{5032B83B-97C7-4FF1-A8B1-A745A87EDCCC}" type="pres">
      <dgm:prSet presAssocID="{CD05E279-DBBD-4804-856D-E4E2CB17E90B}" presName="connTx" presStyleLbl="parChTrans1D2" presStyleIdx="4" presStyleCnt="6"/>
      <dgm:spPr/>
    </dgm:pt>
    <dgm:pt modelId="{3C0D9533-C29B-4585-BD81-AF820E408715}" type="pres">
      <dgm:prSet presAssocID="{FAA16782-C81F-4BD9-81AA-6CC7BE7DD93A}" presName="node" presStyleLbl="node1" presStyleIdx="4" presStyleCnt="6" custScaleX="62840" custScaleY="62840">
        <dgm:presLayoutVars>
          <dgm:bulletEnabled val="1"/>
        </dgm:presLayoutVars>
      </dgm:prSet>
      <dgm:spPr/>
    </dgm:pt>
    <dgm:pt modelId="{44B6CD43-167B-4778-A0AA-CAEF9523747B}" type="pres">
      <dgm:prSet presAssocID="{4379027B-B58A-4507-B781-A02D9950E64F}" presName="Name9" presStyleLbl="parChTrans1D2" presStyleIdx="5" presStyleCnt="6"/>
      <dgm:spPr/>
    </dgm:pt>
    <dgm:pt modelId="{D4BE606E-3EB8-4178-8F64-B77D74ECF009}" type="pres">
      <dgm:prSet presAssocID="{4379027B-B58A-4507-B781-A02D9950E64F}" presName="connTx" presStyleLbl="parChTrans1D2" presStyleIdx="5" presStyleCnt="6"/>
      <dgm:spPr/>
    </dgm:pt>
    <dgm:pt modelId="{E42E09F9-005B-4A1F-8A3A-F00D7A536F78}" type="pres">
      <dgm:prSet presAssocID="{A2F87B47-A4E7-4743-AF8D-83F734F95BA5}" presName="node" presStyleLbl="node1" presStyleIdx="5" presStyleCnt="6" custScaleX="62840" custScaleY="62840">
        <dgm:presLayoutVars>
          <dgm:bulletEnabled val="1"/>
        </dgm:presLayoutVars>
      </dgm:prSet>
      <dgm:spPr/>
    </dgm:pt>
  </dgm:ptLst>
  <dgm:cxnLst>
    <dgm:cxn modelId="{C6933E09-A713-4960-896D-945194F0FDC9}" type="presOf" srcId="{FAA16782-C81F-4BD9-81AA-6CC7BE7DD93A}" destId="{3C0D9533-C29B-4585-BD81-AF820E408715}" srcOrd="0" destOrd="0" presId="urn:microsoft.com/office/officeart/2005/8/layout/radial1"/>
    <dgm:cxn modelId="{4254BA11-188C-4AA0-BFED-4FB7DDA2F781}" srcId="{5F4E7ACE-5C26-41AC-AC0F-AD79DEA3F51F}" destId="{7CD5A14B-4E57-4718-A954-D2135BC60D29}" srcOrd="0" destOrd="0" parTransId="{E3FA4305-1951-4A0E-B324-BF5C5BA49F7F}" sibTransId="{B72021A3-0424-422B-A8C4-95AD0E6BBDFF}"/>
    <dgm:cxn modelId="{56A93C1A-E7DF-4ADF-B51F-F3423F4F4264}" type="presOf" srcId="{CD05E279-DBBD-4804-856D-E4E2CB17E90B}" destId="{C0836806-3468-4A1A-B156-E8B060AAF88C}" srcOrd="0" destOrd="0" presId="urn:microsoft.com/office/officeart/2005/8/layout/radial1"/>
    <dgm:cxn modelId="{594DC222-8CD6-4EE5-B44D-C3DF274517F5}" type="presOf" srcId="{46AE38C1-DC1C-45AB-9AAB-39D2E169EBC6}" destId="{BB169CC0-3C6C-4FF2-A12D-7AE9756AE97F}" srcOrd="0" destOrd="0" presId="urn:microsoft.com/office/officeart/2005/8/layout/radial1"/>
    <dgm:cxn modelId="{0E475C28-AFAB-4597-A75D-80C0A21C8F3C}" type="presOf" srcId="{91E1FF05-1360-4F32-98D3-0A6FE7A6C507}" destId="{C2A9CBD5-A02F-4A1B-AA70-5BE093A68057}" srcOrd="1" destOrd="0" presId="urn:microsoft.com/office/officeart/2005/8/layout/radial1"/>
    <dgm:cxn modelId="{6B5F5D2B-84DC-4235-B53B-16206FFB3EEE}" type="presOf" srcId="{642297F3-17E0-45E1-B40C-5C9E23B93E6A}" destId="{1BC446CC-1C64-4657-9655-B66F006068C5}" srcOrd="1" destOrd="0" presId="urn:microsoft.com/office/officeart/2005/8/layout/radial1"/>
    <dgm:cxn modelId="{402D052C-EDCB-44F9-8B3D-6C442846BE7A}" srcId="{7CD5A14B-4E57-4718-A954-D2135BC60D29}" destId="{6487511D-014F-4B5B-91E1-E5C56B08B9C3}" srcOrd="3" destOrd="0" parTransId="{642297F3-17E0-45E1-B40C-5C9E23B93E6A}" sibTransId="{7362F1D2-7B1B-4479-BD5E-D97EA9FAB32C}"/>
    <dgm:cxn modelId="{17169830-36CE-4719-B067-DEA9CDEC496A}" type="presOf" srcId="{5F4E7ACE-5C26-41AC-AC0F-AD79DEA3F51F}" destId="{E7FBC797-3A42-48D6-BCB1-FD7F45A5DA39}" srcOrd="0" destOrd="0" presId="urn:microsoft.com/office/officeart/2005/8/layout/radial1"/>
    <dgm:cxn modelId="{3568AF3E-3896-4384-BB4D-D8019C77AC0F}" type="presOf" srcId="{642297F3-17E0-45E1-B40C-5C9E23B93E6A}" destId="{CEA10205-73B6-45F1-BCD4-4D09536FE59F}" srcOrd="0" destOrd="0" presId="urn:microsoft.com/office/officeart/2005/8/layout/radial1"/>
    <dgm:cxn modelId="{0142AB47-F544-41A4-AE22-E5A281133A6C}" srcId="{7CD5A14B-4E57-4718-A954-D2135BC60D29}" destId="{46AE38C1-DC1C-45AB-9AAB-39D2E169EBC6}" srcOrd="1" destOrd="0" parTransId="{91E1FF05-1360-4F32-98D3-0A6FE7A6C507}" sibTransId="{41CB9B3C-F27F-4828-A003-BC891573715B}"/>
    <dgm:cxn modelId="{A8892F4A-9F63-43E5-A7AA-7A017EEB4B39}" type="presOf" srcId="{A2F87B47-A4E7-4743-AF8D-83F734F95BA5}" destId="{E42E09F9-005B-4A1F-8A3A-F00D7A536F78}" srcOrd="0" destOrd="0" presId="urn:microsoft.com/office/officeart/2005/8/layout/radial1"/>
    <dgm:cxn modelId="{139DDA59-3DB7-4F1E-8FDD-C3870E31E376}" type="presOf" srcId="{67430182-CE26-4998-B054-DA223E7137C5}" destId="{C3CDD813-C6A7-4757-BF90-7EB7BB07F924}" srcOrd="0" destOrd="0" presId="urn:microsoft.com/office/officeart/2005/8/layout/radial1"/>
    <dgm:cxn modelId="{8463775C-9036-48D4-BA42-39693BAF5C5E}" type="presOf" srcId="{6F93E887-218A-46D9-BA70-D5532B3C13CE}" destId="{F165F233-48BE-473C-8EA2-5756124E21AD}" srcOrd="1" destOrd="0" presId="urn:microsoft.com/office/officeart/2005/8/layout/radial1"/>
    <dgm:cxn modelId="{906D0262-A435-412C-8844-C286810E5C7F}" type="presOf" srcId="{6487511D-014F-4B5B-91E1-E5C56B08B9C3}" destId="{0A77D893-AFB8-4FF6-8F75-80F9FE27F7AB}" srcOrd="0" destOrd="0" presId="urn:microsoft.com/office/officeart/2005/8/layout/radial1"/>
    <dgm:cxn modelId="{19CE5677-AD44-4245-BEA4-32CC872075C3}" type="presOf" srcId="{CD05E279-DBBD-4804-856D-E4E2CB17E90B}" destId="{5032B83B-97C7-4FF1-A8B1-A745A87EDCCC}" srcOrd="1" destOrd="0" presId="urn:microsoft.com/office/officeart/2005/8/layout/radial1"/>
    <dgm:cxn modelId="{598D7880-8AC6-4E8F-B3BE-F1F7C1D67191}" srcId="{7CD5A14B-4E57-4718-A954-D2135BC60D29}" destId="{A2F87B47-A4E7-4743-AF8D-83F734F95BA5}" srcOrd="5" destOrd="0" parTransId="{4379027B-B58A-4507-B781-A02D9950E64F}" sibTransId="{D73D9057-346C-4972-B569-EC9510ACA3DD}"/>
    <dgm:cxn modelId="{63559981-788E-48BB-AD3D-05A4266FCBB7}" type="presOf" srcId="{7CD5A14B-4E57-4718-A954-D2135BC60D29}" destId="{AA0D45D0-1DD6-4834-8AB1-0EF19C1E9CEA}" srcOrd="0" destOrd="0" presId="urn:microsoft.com/office/officeart/2005/8/layout/radial1"/>
    <dgm:cxn modelId="{A4DB7F89-2AE5-4609-BED5-38B23827D267}" type="presOf" srcId="{91E1FF05-1360-4F32-98D3-0A6FE7A6C507}" destId="{78573923-824D-4201-A84F-28B37D89340C}" srcOrd="0" destOrd="0" presId="urn:microsoft.com/office/officeart/2005/8/layout/radial1"/>
    <dgm:cxn modelId="{F1D4B496-4E1C-4FFC-9CD3-E9984D33D94D}" srcId="{7CD5A14B-4E57-4718-A954-D2135BC60D29}" destId="{FAA16782-C81F-4BD9-81AA-6CC7BE7DD93A}" srcOrd="4" destOrd="0" parTransId="{CD05E279-DBBD-4804-856D-E4E2CB17E90B}" sibTransId="{CDE27FC0-789F-4ECD-BA7F-F0F25AFD9771}"/>
    <dgm:cxn modelId="{D67611AA-3BD7-439D-A6A4-1B0253A5B5B3}" type="presOf" srcId="{753F134E-6FD2-438D-A318-ACEA9E26B92A}" destId="{FDA1BFA2-BAC5-4B55-9199-5F9E08E07618}" srcOrd="0" destOrd="0" presId="urn:microsoft.com/office/officeart/2005/8/layout/radial1"/>
    <dgm:cxn modelId="{1B5953BE-B853-45EA-A269-EC74A04A8C4B}" srcId="{7CD5A14B-4E57-4718-A954-D2135BC60D29}" destId="{753F134E-6FD2-438D-A318-ACEA9E26B92A}" srcOrd="0" destOrd="0" parTransId="{67430182-CE26-4998-B054-DA223E7137C5}" sibTransId="{E9707F0B-E098-41D1-A4B3-2BC63FE7C93E}"/>
    <dgm:cxn modelId="{0C4414C8-6AD5-453D-AD72-0DC5C435F5A7}" type="presOf" srcId="{67430182-CE26-4998-B054-DA223E7137C5}" destId="{D3C3BD02-1CE7-4AA7-8190-87632FCCF309}" srcOrd="1" destOrd="0" presId="urn:microsoft.com/office/officeart/2005/8/layout/radial1"/>
    <dgm:cxn modelId="{9852DDCB-15CA-4C12-8A2F-CD4B49A859D7}" srcId="{7CD5A14B-4E57-4718-A954-D2135BC60D29}" destId="{A2512A9A-151B-41A0-B9D9-5B4AE5CC6C56}" srcOrd="2" destOrd="0" parTransId="{6F93E887-218A-46D9-BA70-D5532B3C13CE}" sibTransId="{27220339-F462-43B2-8ACC-FB09E612B196}"/>
    <dgm:cxn modelId="{5C1626E0-4064-48DC-BB30-471639CCECA6}" type="presOf" srcId="{4379027B-B58A-4507-B781-A02D9950E64F}" destId="{D4BE606E-3EB8-4178-8F64-B77D74ECF009}" srcOrd="1" destOrd="0" presId="urn:microsoft.com/office/officeart/2005/8/layout/radial1"/>
    <dgm:cxn modelId="{E07CA5E2-28BF-44DC-A7FE-69605A9E9647}" type="presOf" srcId="{A2512A9A-151B-41A0-B9D9-5B4AE5CC6C56}" destId="{726E11A2-06B5-4D50-80AC-9912CA56813B}" srcOrd="0" destOrd="0" presId="urn:microsoft.com/office/officeart/2005/8/layout/radial1"/>
    <dgm:cxn modelId="{25BD44F4-21A1-492A-A282-DE0F5E731A2C}" type="presOf" srcId="{6F93E887-218A-46D9-BA70-D5532B3C13CE}" destId="{6A30552D-DA15-4D66-BBD9-2A1B8BEDCEAA}" srcOrd="0" destOrd="0" presId="urn:microsoft.com/office/officeart/2005/8/layout/radial1"/>
    <dgm:cxn modelId="{3CD174FC-7E8A-4501-A8E9-D273ACAAA289}" type="presOf" srcId="{4379027B-B58A-4507-B781-A02D9950E64F}" destId="{44B6CD43-167B-4778-A0AA-CAEF9523747B}" srcOrd="0" destOrd="0" presId="urn:microsoft.com/office/officeart/2005/8/layout/radial1"/>
    <dgm:cxn modelId="{039A06A1-F1D9-4298-A056-23F6F40D5617}" type="presParOf" srcId="{E7FBC797-3A42-48D6-BCB1-FD7F45A5DA39}" destId="{AA0D45D0-1DD6-4834-8AB1-0EF19C1E9CEA}" srcOrd="0" destOrd="0" presId="urn:microsoft.com/office/officeart/2005/8/layout/radial1"/>
    <dgm:cxn modelId="{3FBE2B7B-024E-45D8-9139-A8156064AF76}" type="presParOf" srcId="{E7FBC797-3A42-48D6-BCB1-FD7F45A5DA39}" destId="{C3CDD813-C6A7-4757-BF90-7EB7BB07F924}" srcOrd="1" destOrd="0" presId="urn:microsoft.com/office/officeart/2005/8/layout/radial1"/>
    <dgm:cxn modelId="{6B1D7BF0-BF4B-4773-9614-6F388A7FE6CE}" type="presParOf" srcId="{C3CDD813-C6A7-4757-BF90-7EB7BB07F924}" destId="{D3C3BD02-1CE7-4AA7-8190-87632FCCF309}" srcOrd="0" destOrd="0" presId="urn:microsoft.com/office/officeart/2005/8/layout/radial1"/>
    <dgm:cxn modelId="{638CA5D1-4EE6-4340-A1D4-F028F8A5F930}" type="presParOf" srcId="{E7FBC797-3A42-48D6-BCB1-FD7F45A5DA39}" destId="{FDA1BFA2-BAC5-4B55-9199-5F9E08E07618}" srcOrd="2" destOrd="0" presId="urn:microsoft.com/office/officeart/2005/8/layout/radial1"/>
    <dgm:cxn modelId="{9874C053-9CEE-4CDB-8A53-088FD2757EAF}" type="presParOf" srcId="{E7FBC797-3A42-48D6-BCB1-FD7F45A5DA39}" destId="{78573923-824D-4201-A84F-28B37D89340C}" srcOrd="3" destOrd="0" presId="urn:microsoft.com/office/officeart/2005/8/layout/radial1"/>
    <dgm:cxn modelId="{790CC236-D3FF-456E-8A08-143F85C2430B}" type="presParOf" srcId="{78573923-824D-4201-A84F-28B37D89340C}" destId="{C2A9CBD5-A02F-4A1B-AA70-5BE093A68057}" srcOrd="0" destOrd="0" presId="urn:microsoft.com/office/officeart/2005/8/layout/radial1"/>
    <dgm:cxn modelId="{7F1BA3CB-8FC7-4333-BA44-A73FF920A831}" type="presParOf" srcId="{E7FBC797-3A42-48D6-BCB1-FD7F45A5DA39}" destId="{BB169CC0-3C6C-4FF2-A12D-7AE9756AE97F}" srcOrd="4" destOrd="0" presId="urn:microsoft.com/office/officeart/2005/8/layout/radial1"/>
    <dgm:cxn modelId="{DA685F3E-B48F-43C4-B2B0-9D1E9A2C36C4}" type="presParOf" srcId="{E7FBC797-3A42-48D6-BCB1-FD7F45A5DA39}" destId="{6A30552D-DA15-4D66-BBD9-2A1B8BEDCEAA}" srcOrd="5" destOrd="0" presId="urn:microsoft.com/office/officeart/2005/8/layout/radial1"/>
    <dgm:cxn modelId="{44920954-15F0-4C42-88AB-2E83F879F135}" type="presParOf" srcId="{6A30552D-DA15-4D66-BBD9-2A1B8BEDCEAA}" destId="{F165F233-48BE-473C-8EA2-5756124E21AD}" srcOrd="0" destOrd="0" presId="urn:microsoft.com/office/officeart/2005/8/layout/radial1"/>
    <dgm:cxn modelId="{D25AA47F-1B36-48A5-B0FA-5101E90BA666}" type="presParOf" srcId="{E7FBC797-3A42-48D6-BCB1-FD7F45A5DA39}" destId="{726E11A2-06B5-4D50-80AC-9912CA56813B}" srcOrd="6" destOrd="0" presId="urn:microsoft.com/office/officeart/2005/8/layout/radial1"/>
    <dgm:cxn modelId="{6FD925B5-7FE6-404B-A5BE-18C5B188860E}" type="presParOf" srcId="{E7FBC797-3A42-48D6-BCB1-FD7F45A5DA39}" destId="{CEA10205-73B6-45F1-BCD4-4D09536FE59F}" srcOrd="7" destOrd="0" presId="urn:microsoft.com/office/officeart/2005/8/layout/radial1"/>
    <dgm:cxn modelId="{DE7739CD-7B77-45BE-96E2-9B4F7CC9B951}" type="presParOf" srcId="{CEA10205-73B6-45F1-BCD4-4D09536FE59F}" destId="{1BC446CC-1C64-4657-9655-B66F006068C5}" srcOrd="0" destOrd="0" presId="urn:microsoft.com/office/officeart/2005/8/layout/radial1"/>
    <dgm:cxn modelId="{736C54C6-C2F7-4707-B6DB-646DD18EC0BF}" type="presParOf" srcId="{E7FBC797-3A42-48D6-BCB1-FD7F45A5DA39}" destId="{0A77D893-AFB8-4FF6-8F75-80F9FE27F7AB}" srcOrd="8" destOrd="0" presId="urn:microsoft.com/office/officeart/2005/8/layout/radial1"/>
    <dgm:cxn modelId="{C269CCF5-78A6-491B-984F-B5C251FA8E00}" type="presParOf" srcId="{E7FBC797-3A42-48D6-BCB1-FD7F45A5DA39}" destId="{C0836806-3468-4A1A-B156-E8B060AAF88C}" srcOrd="9" destOrd="0" presId="urn:microsoft.com/office/officeart/2005/8/layout/radial1"/>
    <dgm:cxn modelId="{6005F9A2-0DA0-4E3F-84E6-DB935F982F20}" type="presParOf" srcId="{C0836806-3468-4A1A-B156-E8B060AAF88C}" destId="{5032B83B-97C7-4FF1-A8B1-A745A87EDCCC}" srcOrd="0" destOrd="0" presId="urn:microsoft.com/office/officeart/2005/8/layout/radial1"/>
    <dgm:cxn modelId="{36489074-C6C0-446B-A982-F5E7DE1F6C4A}" type="presParOf" srcId="{E7FBC797-3A42-48D6-BCB1-FD7F45A5DA39}" destId="{3C0D9533-C29B-4585-BD81-AF820E408715}" srcOrd="10" destOrd="0" presId="urn:microsoft.com/office/officeart/2005/8/layout/radial1"/>
    <dgm:cxn modelId="{07F915F2-094A-41BE-821D-E3E05F50D560}" type="presParOf" srcId="{E7FBC797-3A42-48D6-BCB1-FD7F45A5DA39}" destId="{44B6CD43-167B-4778-A0AA-CAEF9523747B}" srcOrd="11" destOrd="0" presId="urn:microsoft.com/office/officeart/2005/8/layout/radial1"/>
    <dgm:cxn modelId="{541DB230-1991-4934-84B5-D8BB3216DC90}" type="presParOf" srcId="{44B6CD43-167B-4778-A0AA-CAEF9523747B}" destId="{D4BE606E-3EB8-4178-8F64-B77D74ECF009}" srcOrd="0" destOrd="0" presId="urn:microsoft.com/office/officeart/2005/8/layout/radial1"/>
    <dgm:cxn modelId="{6AFC7E05-E172-461B-AE26-8B9680B4ABC5}" type="presParOf" srcId="{E7FBC797-3A42-48D6-BCB1-FD7F45A5DA39}" destId="{E42E09F9-005B-4A1F-8A3A-F00D7A536F7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D45D0-1DD6-4834-8AB1-0EF19C1E9CEA}">
      <dsp:nvSpPr>
        <dsp:cNvPr id="0" name=""/>
        <dsp:cNvSpPr/>
      </dsp:nvSpPr>
      <dsp:spPr>
        <a:xfrm>
          <a:off x="938056" y="735034"/>
          <a:ext cx="890080" cy="900746"/>
        </a:xfrm>
        <a:prstGeom prst="ellipse">
          <a:avLst/>
        </a:prstGeom>
        <a:solidFill>
          <a:srgbClr val="6C2E9B"/>
        </a:solidFill>
        <a:ln w="12700" cap="flat" cmpd="sng" algn="ctr">
          <a:solidFill>
            <a:srgbClr val="6C2E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l-NL" sz="800" b="0" kern="1200">
              <a:latin typeface="+mj-lt"/>
            </a:rPr>
            <a:t>Organisatie</a:t>
          </a:r>
          <a:endParaRPr lang="nl-NL" sz="900" b="0" kern="1200">
            <a:latin typeface="+mj-lt"/>
          </a:endParaRPr>
        </a:p>
      </dsp:txBody>
      <dsp:txXfrm>
        <a:off x="1068405" y="866945"/>
        <a:ext cx="629382" cy="636924"/>
      </dsp:txXfrm>
    </dsp:sp>
    <dsp:sp modelId="{C3CDD813-C6A7-4757-BF90-7EB7BB07F924}">
      <dsp:nvSpPr>
        <dsp:cNvPr id="0" name=""/>
        <dsp:cNvSpPr/>
      </dsp:nvSpPr>
      <dsp:spPr>
        <a:xfrm rot="16163080">
          <a:off x="1280192" y="616676"/>
          <a:ext cx="194050" cy="42729"/>
        </a:xfrm>
        <a:custGeom>
          <a:avLst/>
          <a:gdLst/>
          <a:ahLst/>
          <a:cxnLst/>
          <a:rect l="0" t="0" r="0" b="0"/>
          <a:pathLst>
            <a:path>
              <a:moveTo>
                <a:pt x="0" y="21364"/>
              </a:moveTo>
              <a:lnTo>
                <a:pt x="194050"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1372366" y="633190"/>
        <a:ext cx="9702" cy="9702"/>
      </dsp:txXfrm>
    </dsp:sp>
    <dsp:sp modelId="{FDA1BFA2-BAC5-4B55-9199-5F9E08E07618}">
      <dsp:nvSpPr>
        <dsp:cNvPr id="0" name=""/>
        <dsp:cNvSpPr/>
      </dsp:nvSpPr>
      <dsp:spPr>
        <a:xfrm>
          <a:off x="1169011" y="131108"/>
          <a:ext cx="409925" cy="409925"/>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D</a:t>
          </a:r>
        </a:p>
      </dsp:txBody>
      <dsp:txXfrm>
        <a:off x="1229043" y="191140"/>
        <a:ext cx="289861" cy="289861"/>
      </dsp:txXfrm>
    </dsp:sp>
    <dsp:sp modelId="{78573923-824D-4201-A84F-28B37D89340C}">
      <dsp:nvSpPr>
        <dsp:cNvPr id="0" name=""/>
        <dsp:cNvSpPr/>
      </dsp:nvSpPr>
      <dsp:spPr>
        <a:xfrm rot="19781366">
          <a:off x="1755464" y="890788"/>
          <a:ext cx="190105" cy="42729"/>
        </a:xfrm>
        <a:custGeom>
          <a:avLst/>
          <a:gdLst/>
          <a:ahLst/>
          <a:cxnLst/>
          <a:rect l="0" t="0" r="0" b="0"/>
          <a:pathLst>
            <a:path>
              <a:moveTo>
                <a:pt x="0" y="21364"/>
              </a:moveTo>
              <a:lnTo>
                <a:pt x="190105"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a:off x="1845764" y="907400"/>
        <a:ext cx="9505" cy="9505"/>
      </dsp:txXfrm>
    </dsp:sp>
    <dsp:sp modelId="{BB169CC0-3C6C-4FF2-A12D-7AE9756AE97F}">
      <dsp:nvSpPr>
        <dsp:cNvPr id="0" name=""/>
        <dsp:cNvSpPr/>
      </dsp:nvSpPr>
      <dsp:spPr>
        <a:xfrm>
          <a:off x="1904558" y="555776"/>
          <a:ext cx="409925" cy="409925"/>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E</a:t>
          </a:r>
        </a:p>
      </dsp:txBody>
      <dsp:txXfrm>
        <a:off x="1964590" y="615808"/>
        <a:ext cx="289861" cy="289861"/>
      </dsp:txXfrm>
    </dsp:sp>
    <dsp:sp modelId="{6A30552D-DA15-4D66-BBD9-2A1B8BEDCEAA}">
      <dsp:nvSpPr>
        <dsp:cNvPr id="0" name=""/>
        <dsp:cNvSpPr/>
      </dsp:nvSpPr>
      <dsp:spPr>
        <a:xfrm rot="1818634">
          <a:off x="1755464" y="1437296"/>
          <a:ext cx="190105" cy="42729"/>
        </a:xfrm>
        <a:custGeom>
          <a:avLst/>
          <a:gdLst/>
          <a:ahLst/>
          <a:cxnLst/>
          <a:rect l="0" t="0" r="0" b="0"/>
          <a:pathLst>
            <a:path>
              <a:moveTo>
                <a:pt x="0" y="21364"/>
              </a:moveTo>
              <a:lnTo>
                <a:pt x="190105"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a:off x="1845764" y="1453909"/>
        <a:ext cx="9505" cy="9505"/>
      </dsp:txXfrm>
    </dsp:sp>
    <dsp:sp modelId="{726E11A2-06B5-4D50-80AC-9912CA56813B}">
      <dsp:nvSpPr>
        <dsp:cNvPr id="0" name=""/>
        <dsp:cNvSpPr/>
      </dsp:nvSpPr>
      <dsp:spPr>
        <a:xfrm>
          <a:off x="1904558" y="1405113"/>
          <a:ext cx="409925" cy="40992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S</a:t>
          </a:r>
        </a:p>
      </dsp:txBody>
      <dsp:txXfrm>
        <a:off x="1964590" y="1465145"/>
        <a:ext cx="289861" cy="289861"/>
      </dsp:txXfrm>
    </dsp:sp>
    <dsp:sp modelId="{CEA10205-73B6-45F1-BCD4-4D09536FE59F}">
      <dsp:nvSpPr>
        <dsp:cNvPr id="0" name=""/>
        <dsp:cNvSpPr/>
      </dsp:nvSpPr>
      <dsp:spPr>
        <a:xfrm rot="5436920">
          <a:off x="1280192" y="1711408"/>
          <a:ext cx="194050" cy="42729"/>
        </a:xfrm>
        <a:custGeom>
          <a:avLst/>
          <a:gdLst/>
          <a:ahLst/>
          <a:cxnLst/>
          <a:rect l="0" t="0" r="0" b="0"/>
          <a:pathLst>
            <a:path>
              <a:moveTo>
                <a:pt x="0" y="21364"/>
              </a:moveTo>
              <a:lnTo>
                <a:pt x="194050"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1372366" y="1727922"/>
        <a:ext cx="9702" cy="9702"/>
      </dsp:txXfrm>
    </dsp:sp>
    <dsp:sp modelId="{0A77D893-AFB8-4FF6-8F75-80F9FE27F7AB}">
      <dsp:nvSpPr>
        <dsp:cNvPr id="0" name=""/>
        <dsp:cNvSpPr/>
      </dsp:nvSpPr>
      <dsp:spPr>
        <a:xfrm>
          <a:off x="1169011" y="1829781"/>
          <a:ext cx="409925" cy="409925"/>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T</a:t>
          </a:r>
        </a:p>
      </dsp:txBody>
      <dsp:txXfrm>
        <a:off x="1229043" y="1889813"/>
        <a:ext cx="289861" cy="289861"/>
      </dsp:txXfrm>
    </dsp:sp>
    <dsp:sp modelId="{C0836806-3468-4A1A-B156-E8B060AAF88C}">
      <dsp:nvSpPr>
        <dsp:cNvPr id="0" name=""/>
        <dsp:cNvSpPr/>
      </dsp:nvSpPr>
      <dsp:spPr>
        <a:xfrm rot="9018290">
          <a:off x="802949" y="1436161"/>
          <a:ext cx="205954" cy="42729"/>
        </a:xfrm>
        <a:custGeom>
          <a:avLst/>
          <a:gdLst/>
          <a:ahLst/>
          <a:cxnLst/>
          <a:rect l="0" t="0" r="0" b="0"/>
          <a:pathLst>
            <a:path>
              <a:moveTo>
                <a:pt x="0" y="21364"/>
              </a:moveTo>
              <a:lnTo>
                <a:pt x="205954"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900777" y="1452378"/>
        <a:ext cx="10297" cy="10297"/>
      </dsp:txXfrm>
    </dsp:sp>
    <dsp:sp modelId="{3C0D9533-C29B-4585-BD81-AF820E408715}">
      <dsp:nvSpPr>
        <dsp:cNvPr id="0" name=""/>
        <dsp:cNvSpPr/>
      </dsp:nvSpPr>
      <dsp:spPr>
        <a:xfrm>
          <a:off x="433464" y="1405113"/>
          <a:ext cx="409925" cy="40992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E</a:t>
          </a:r>
        </a:p>
      </dsp:txBody>
      <dsp:txXfrm>
        <a:off x="493496" y="1465145"/>
        <a:ext cx="289861" cy="289861"/>
      </dsp:txXfrm>
    </dsp:sp>
    <dsp:sp modelId="{44B6CD43-167B-4778-A0AA-CAEF9523747B}">
      <dsp:nvSpPr>
        <dsp:cNvPr id="0" name=""/>
        <dsp:cNvSpPr/>
      </dsp:nvSpPr>
      <dsp:spPr>
        <a:xfrm rot="12581710">
          <a:off x="802949" y="891923"/>
          <a:ext cx="205954" cy="42729"/>
        </a:xfrm>
        <a:custGeom>
          <a:avLst/>
          <a:gdLst/>
          <a:ahLst/>
          <a:cxnLst/>
          <a:rect l="0" t="0" r="0" b="0"/>
          <a:pathLst>
            <a:path>
              <a:moveTo>
                <a:pt x="0" y="21364"/>
              </a:moveTo>
              <a:lnTo>
                <a:pt x="205954" y="213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b="1" kern="1200"/>
        </a:p>
      </dsp:txBody>
      <dsp:txXfrm rot="10800000">
        <a:off x="900777" y="908139"/>
        <a:ext cx="10297" cy="10297"/>
      </dsp:txXfrm>
    </dsp:sp>
    <dsp:sp modelId="{E42E09F9-005B-4A1F-8A3A-F00D7A536F78}">
      <dsp:nvSpPr>
        <dsp:cNvPr id="0" name=""/>
        <dsp:cNvSpPr/>
      </dsp:nvSpPr>
      <dsp:spPr>
        <a:xfrm>
          <a:off x="433464" y="555776"/>
          <a:ext cx="409925" cy="409925"/>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a:solidFill>
                <a:srgbClr val="3C277B"/>
              </a:solidFill>
            </a:rPr>
            <a:t>P</a:t>
          </a:r>
        </a:p>
      </dsp:txBody>
      <dsp:txXfrm>
        <a:off x="493496" y="615808"/>
        <a:ext cx="289861" cy="2898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EA725B3-CE3F-4722-A8DA-C46A16821E78}" type="datetimeFigureOut">
              <a:rPr lang="nl-NL" smtClean="0"/>
              <a:t>24-04-2024</a:t>
            </a:fld>
            <a:endParaRPr lang="nl-NL"/>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3C697D5-EB6E-46FC-8043-F15A5C7A2C49}" type="slidenum">
              <a:rPr lang="nl-NL" smtClean="0"/>
              <a:t>‹nr.›</a:t>
            </a:fld>
            <a:endParaRPr lang="nl-NL"/>
          </a:p>
        </p:txBody>
      </p:sp>
    </p:spTree>
    <p:extLst>
      <p:ext uri="{BB962C8B-B14F-4D97-AF65-F5344CB8AC3E}">
        <p14:creationId xmlns:p14="http://schemas.microsoft.com/office/powerpoint/2010/main" val="89222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4526FCF-8C80-47A3-9A89-52E1F4BBD864}" type="slidenum">
              <a:rPr lang="nl-NL" smtClean="0"/>
              <a:t>4</a:t>
            </a:fld>
            <a:endParaRPr lang="nl-NL"/>
          </a:p>
        </p:txBody>
      </p:sp>
    </p:spTree>
    <p:extLst>
      <p:ext uri="{BB962C8B-B14F-4D97-AF65-F5344CB8AC3E}">
        <p14:creationId xmlns:p14="http://schemas.microsoft.com/office/powerpoint/2010/main" val="337445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30</a:t>
            </a:fld>
            <a:endParaRPr lang="nl-NL"/>
          </a:p>
        </p:txBody>
      </p:sp>
    </p:spTree>
    <p:extLst>
      <p:ext uri="{BB962C8B-B14F-4D97-AF65-F5344CB8AC3E}">
        <p14:creationId xmlns:p14="http://schemas.microsoft.com/office/powerpoint/2010/main" val="165554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20</a:t>
            </a:fld>
            <a:endParaRPr lang="nl-NL"/>
          </a:p>
        </p:txBody>
      </p:sp>
    </p:spTree>
    <p:extLst>
      <p:ext uri="{BB962C8B-B14F-4D97-AF65-F5344CB8AC3E}">
        <p14:creationId xmlns:p14="http://schemas.microsoft.com/office/powerpoint/2010/main" val="288180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21</a:t>
            </a:fld>
            <a:endParaRPr lang="nl-NL"/>
          </a:p>
        </p:txBody>
      </p:sp>
    </p:spTree>
    <p:extLst>
      <p:ext uri="{BB962C8B-B14F-4D97-AF65-F5344CB8AC3E}">
        <p14:creationId xmlns:p14="http://schemas.microsoft.com/office/powerpoint/2010/main" val="350582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22</a:t>
            </a:fld>
            <a:endParaRPr lang="nl-NL"/>
          </a:p>
        </p:txBody>
      </p:sp>
    </p:spTree>
    <p:extLst>
      <p:ext uri="{BB962C8B-B14F-4D97-AF65-F5344CB8AC3E}">
        <p14:creationId xmlns:p14="http://schemas.microsoft.com/office/powerpoint/2010/main" val="2777940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23</a:t>
            </a:fld>
            <a:endParaRPr lang="nl-NL"/>
          </a:p>
        </p:txBody>
      </p:sp>
    </p:spTree>
    <p:extLst>
      <p:ext uri="{BB962C8B-B14F-4D97-AF65-F5344CB8AC3E}">
        <p14:creationId xmlns:p14="http://schemas.microsoft.com/office/powerpoint/2010/main" val="243526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24</a:t>
            </a:fld>
            <a:endParaRPr lang="nl-NL"/>
          </a:p>
        </p:txBody>
      </p:sp>
    </p:spTree>
    <p:extLst>
      <p:ext uri="{BB962C8B-B14F-4D97-AF65-F5344CB8AC3E}">
        <p14:creationId xmlns:p14="http://schemas.microsoft.com/office/powerpoint/2010/main" val="198560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25</a:t>
            </a:fld>
            <a:endParaRPr lang="nl-NL"/>
          </a:p>
        </p:txBody>
      </p:sp>
    </p:spTree>
    <p:extLst>
      <p:ext uri="{BB962C8B-B14F-4D97-AF65-F5344CB8AC3E}">
        <p14:creationId xmlns:p14="http://schemas.microsoft.com/office/powerpoint/2010/main" val="409358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26</a:t>
            </a:fld>
            <a:endParaRPr lang="nl-NL"/>
          </a:p>
        </p:txBody>
      </p:sp>
    </p:spTree>
    <p:extLst>
      <p:ext uri="{BB962C8B-B14F-4D97-AF65-F5344CB8AC3E}">
        <p14:creationId xmlns:p14="http://schemas.microsoft.com/office/powerpoint/2010/main" val="192245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29</a:t>
            </a:fld>
            <a:endParaRPr lang="nl-NL"/>
          </a:p>
        </p:txBody>
      </p:sp>
    </p:spTree>
    <p:extLst>
      <p:ext uri="{BB962C8B-B14F-4D97-AF65-F5344CB8AC3E}">
        <p14:creationId xmlns:p14="http://schemas.microsoft.com/office/powerpoint/2010/main" val="729801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Slide Lan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4EC20EB-2BE9-4FCB-B2BE-9905A7B5FD54}"/>
              </a:ext>
            </a:extLst>
          </p:cNvPr>
          <p:cNvSpPr/>
          <p:nvPr userDrawn="1"/>
        </p:nvSpPr>
        <p:spPr>
          <a:xfrm>
            <a:off x="3505611" y="0"/>
            <a:ext cx="8160208" cy="6858000"/>
          </a:xfrm>
          <a:prstGeom prst="rect">
            <a:avLst/>
          </a:prstGeom>
          <a:solidFill>
            <a:srgbClr val="21305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 name="Group 54">
            <a:extLst>
              <a:ext uri="{FF2B5EF4-FFF2-40B4-BE49-F238E27FC236}">
                <a16:creationId xmlns:a16="http://schemas.microsoft.com/office/drawing/2014/main" id="{7046A987-C537-4262-9E69-76694D0A53B9}"/>
              </a:ext>
            </a:extLst>
          </p:cNvPr>
          <p:cNvGrpSpPr/>
          <p:nvPr/>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73" name="Subtitle 2">
            <a:extLst>
              <a:ext uri="{FF2B5EF4-FFF2-40B4-BE49-F238E27FC236}">
                <a16:creationId xmlns:a16="http://schemas.microsoft.com/office/drawing/2014/main" id="{84D7DC0B-E241-4E6F-9EF8-23A8C95F862B}"/>
              </a:ext>
            </a:extLst>
          </p:cNvPr>
          <p:cNvSpPr>
            <a:spLocks noGrp="1"/>
          </p:cNvSpPr>
          <p:nvPr>
            <p:ph type="subTitle" idx="1" hasCustomPrompt="1"/>
          </p:nvPr>
        </p:nvSpPr>
        <p:spPr>
          <a:xfrm>
            <a:off x="3505609" y="4073592"/>
            <a:ext cx="8143039" cy="684000"/>
          </a:xfrm>
        </p:spPr>
        <p:txBody>
          <a:bodyPr lIns="36000" rIns="180000"/>
          <a:lstStyle>
            <a:lvl1pPr>
              <a:lnSpc>
                <a:spcPct val="110000"/>
              </a:lnSpc>
              <a:defRPr lang="en-US" sz="1900" b="0" kern="1200" dirty="0">
                <a:solidFill>
                  <a:schemeClr val="bg1"/>
                </a:solidFill>
                <a:latin typeface="Verdana Pro" panose="020B0604030504040204" pitchFamily="34" charset="0"/>
                <a:ea typeface="+mn-ea"/>
                <a:cs typeface="+mn-cs"/>
              </a:defRPr>
            </a:lvl1pPr>
          </a:lstStyle>
          <a:p>
            <a:r>
              <a:rPr lang="nl-NL" sz="1900"/>
              <a:t>Klik om de subtitel aan te passen</a:t>
            </a:r>
          </a:p>
        </p:txBody>
      </p:sp>
      <p:sp>
        <p:nvSpPr>
          <p:cNvPr id="74" name="forDate">
            <a:extLst>
              <a:ext uri="{FF2B5EF4-FFF2-40B4-BE49-F238E27FC236}">
                <a16:creationId xmlns:a16="http://schemas.microsoft.com/office/drawing/2014/main" id="{1E39181A-AEEB-4F63-90D3-A13B8F95A4F5}"/>
              </a:ext>
            </a:extLst>
          </p:cNvPr>
          <p:cNvSpPr>
            <a:spLocks noGrp="1"/>
          </p:cNvSpPr>
          <p:nvPr>
            <p:ph type="body" sz="quarter" idx="12" hasCustomPrompt="1"/>
          </p:nvPr>
        </p:nvSpPr>
        <p:spPr>
          <a:xfrm>
            <a:off x="3505610" y="5455763"/>
            <a:ext cx="2721004" cy="361450"/>
          </a:xfrm>
          <a:noFill/>
        </p:spPr>
        <p:txBody>
          <a:bodyPr lIns="36000" anchor="ctr" anchorCtr="0"/>
          <a:lstStyle>
            <a:lvl1pPr>
              <a:defRPr lang="nl-NL" sz="1200" b="1" kern="1200" cap="all" baseline="0" dirty="0">
                <a:solidFill>
                  <a:schemeClr val="bg1"/>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
        <p:nvSpPr>
          <p:cNvPr id="50" name="Title 1">
            <a:extLst>
              <a:ext uri="{FF2B5EF4-FFF2-40B4-BE49-F238E27FC236}">
                <a16:creationId xmlns:a16="http://schemas.microsoft.com/office/drawing/2014/main" id="{58178C97-9D2F-44DF-BD55-553B6A41CA56}"/>
              </a:ext>
            </a:extLst>
          </p:cNvPr>
          <p:cNvSpPr>
            <a:spLocks noGrp="1"/>
          </p:cNvSpPr>
          <p:nvPr>
            <p:ph type="ctrTitle" hasCustomPrompt="1"/>
          </p:nvPr>
        </p:nvSpPr>
        <p:spPr>
          <a:xfrm>
            <a:off x="3497027" y="2240952"/>
            <a:ext cx="8160208" cy="1375755"/>
          </a:xfrm>
        </p:spPr>
        <p:txBody>
          <a:bodyPr lIns="36000" tIns="0" rIns="180000" bIns="0"/>
          <a:lstStyle>
            <a:lvl1pPr>
              <a:defRPr sz="4500">
                <a:solidFill>
                  <a:schemeClr val="bg1"/>
                </a:solidFill>
              </a:defRPr>
            </a:lvl1pPr>
          </a:lstStyle>
          <a:p>
            <a:r>
              <a:rPr lang="nl-NL" sz="4600"/>
              <a:t>Klik om de titel </a:t>
            </a:r>
            <a:br>
              <a:rPr lang="nl-NL" sz="4600"/>
            </a:br>
            <a:r>
              <a:rPr lang="nl-NL" sz="4600"/>
              <a:t>aan te passen</a:t>
            </a:r>
          </a:p>
        </p:txBody>
      </p:sp>
      <p:sp>
        <p:nvSpPr>
          <p:cNvPr id="92" name="tagline">
            <a:extLst>
              <a:ext uri="{FF2B5EF4-FFF2-40B4-BE49-F238E27FC236}">
                <a16:creationId xmlns:a16="http://schemas.microsoft.com/office/drawing/2014/main" id="{14824C9D-4AF9-4CEF-A61E-77E257A26439}"/>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93" name="Group 92">
            <a:extLst>
              <a:ext uri="{FF2B5EF4-FFF2-40B4-BE49-F238E27FC236}">
                <a16:creationId xmlns:a16="http://schemas.microsoft.com/office/drawing/2014/main" id="{0E6AB0AE-265A-4CCF-930A-BE328A3ED062}"/>
              </a:ext>
            </a:extLst>
          </p:cNvPr>
          <p:cNvGrpSpPr>
            <a:grpSpLocks noChangeAspect="1"/>
          </p:cNvGrpSpPr>
          <p:nvPr userDrawn="1"/>
        </p:nvGrpSpPr>
        <p:grpSpPr>
          <a:xfrm>
            <a:off x="0" y="0"/>
            <a:ext cx="529200" cy="2139535"/>
            <a:chOff x="374534" y="1058069"/>
            <a:chExt cx="833628" cy="3370325"/>
          </a:xfrm>
        </p:grpSpPr>
        <p:sp>
          <p:nvSpPr>
            <p:cNvPr id="94" name="Freeform: Shape 93">
              <a:extLst>
                <a:ext uri="{FF2B5EF4-FFF2-40B4-BE49-F238E27FC236}">
                  <a16:creationId xmlns:a16="http://schemas.microsoft.com/office/drawing/2014/main" id="{AAC28ACB-CC9B-4329-8BF9-66BF7A3B7F7B}"/>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95" name="Group 94">
              <a:extLst>
                <a:ext uri="{FF2B5EF4-FFF2-40B4-BE49-F238E27FC236}">
                  <a16:creationId xmlns:a16="http://schemas.microsoft.com/office/drawing/2014/main" id="{4DE7CFCD-BBD0-4226-B9BA-6127E789DD14}"/>
                </a:ext>
              </a:extLst>
            </p:cNvPr>
            <p:cNvGrpSpPr/>
            <p:nvPr userDrawn="1"/>
          </p:nvGrpSpPr>
          <p:grpSpPr>
            <a:xfrm>
              <a:off x="607167" y="1506981"/>
              <a:ext cx="368883" cy="2472119"/>
              <a:chOff x="607167" y="1506981"/>
              <a:chExt cx="368883" cy="2472119"/>
            </a:xfrm>
          </p:grpSpPr>
          <p:sp>
            <p:nvSpPr>
              <p:cNvPr id="96" name="Freeform: Shape 95">
                <a:extLst>
                  <a:ext uri="{FF2B5EF4-FFF2-40B4-BE49-F238E27FC236}">
                    <a16:creationId xmlns:a16="http://schemas.microsoft.com/office/drawing/2014/main" id="{832F5E3C-6DA1-4583-AF90-6475A1D9F868}"/>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97" name="Freeform: Shape 96">
                <a:extLst>
                  <a:ext uri="{FF2B5EF4-FFF2-40B4-BE49-F238E27FC236}">
                    <a16:creationId xmlns:a16="http://schemas.microsoft.com/office/drawing/2014/main" id="{F35A983D-2456-4D8C-A0A5-B83D0C056285}"/>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98" name="Freeform: Shape 97">
                <a:extLst>
                  <a:ext uri="{FF2B5EF4-FFF2-40B4-BE49-F238E27FC236}">
                    <a16:creationId xmlns:a16="http://schemas.microsoft.com/office/drawing/2014/main" id="{5F1C8031-1924-4103-8965-D232CA2507B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9" name="Freeform: Shape 98">
                <a:extLst>
                  <a:ext uri="{FF2B5EF4-FFF2-40B4-BE49-F238E27FC236}">
                    <a16:creationId xmlns:a16="http://schemas.microsoft.com/office/drawing/2014/main" id="{ACB59AEB-CFE4-49D0-B1B2-245FA2A9637B}"/>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00" name="Freeform: Shape 99">
                <a:extLst>
                  <a:ext uri="{FF2B5EF4-FFF2-40B4-BE49-F238E27FC236}">
                    <a16:creationId xmlns:a16="http://schemas.microsoft.com/office/drawing/2014/main" id="{38E50A33-8327-4A06-B91A-B72A1F58ADF2}"/>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01" name="Freeform: Shape 100">
                <a:extLst>
                  <a:ext uri="{FF2B5EF4-FFF2-40B4-BE49-F238E27FC236}">
                    <a16:creationId xmlns:a16="http://schemas.microsoft.com/office/drawing/2014/main" id="{49548F51-C0B5-4892-8063-5048889348BF}"/>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02" name="Freeform: Shape 101">
                <a:extLst>
                  <a:ext uri="{FF2B5EF4-FFF2-40B4-BE49-F238E27FC236}">
                    <a16:creationId xmlns:a16="http://schemas.microsoft.com/office/drawing/2014/main" id="{DB47994C-50F1-413B-8646-3321AB30C35C}"/>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03" name="Freeform: Shape 102">
                <a:extLst>
                  <a:ext uri="{FF2B5EF4-FFF2-40B4-BE49-F238E27FC236}">
                    <a16:creationId xmlns:a16="http://schemas.microsoft.com/office/drawing/2014/main" id="{2EE1AADC-88C1-49AD-8C49-D029A6C501EE}"/>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04" name="Freeform: Shape 103">
                <a:extLst>
                  <a:ext uri="{FF2B5EF4-FFF2-40B4-BE49-F238E27FC236}">
                    <a16:creationId xmlns:a16="http://schemas.microsoft.com/office/drawing/2014/main" id="{3DC79BEA-AE2D-4EA0-8784-092F7B7E906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05" name="Freeform: Shape 104">
                <a:extLst>
                  <a:ext uri="{FF2B5EF4-FFF2-40B4-BE49-F238E27FC236}">
                    <a16:creationId xmlns:a16="http://schemas.microsoft.com/office/drawing/2014/main" id="{43EB4BAB-8BCD-43CD-8263-6EB3BE32B499}"/>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34870852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met Foto vullend">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C05FED34-1EBC-4E9D-8C2D-1CB5973F6C45}"/>
              </a:ext>
            </a:extLst>
          </p:cNvPr>
          <p:cNvSpPr>
            <a:spLocks noGrp="1"/>
          </p:cNvSpPr>
          <p:nvPr>
            <p:ph type="pic" sz="quarter" idx="15" hasCustomPrompt="1"/>
          </p:nvPr>
        </p:nvSpPr>
        <p:spPr>
          <a:xfrm>
            <a:off x="6229351" y="0"/>
            <a:ext cx="5962649" cy="6858000"/>
          </a:xfrm>
          <a:custGeom>
            <a:avLst/>
            <a:gdLst>
              <a:gd name="connsiteX0" fmla="*/ 5413592 w 5962649"/>
              <a:gd name="connsiteY0" fmla="*/ 0 h 6858000"/>
              <a:gd name="connsiteX1" fmla="*/ 5962649 w 5962649"/>
              <a:gd name="connsiteY1" fmla="*/ 0 h 6858000"/>
              <a:gd name="connsiteX2" fmla="*/ 5962649 w 5962649"/>
              <a:gd name="connsiteY2" fmla="*/ 6858000 h 6858000"/>
              <a:gd name="connsiteX3" fmla="*/ 5413592 w 5962649"/>
              <a:gd name="connsiteY3" fmla="*/ 6858000 h 6858000"/>
              <a:gd name="connsiteX4" fmla="*/ 2710395 w 5962649"/>
              <a:gd name="connsiteY4" fmla="*/ 0 h 6858000"/>
              <a:gd name="connsiteX5" fmla="*/ 5406392 w 5962649"/>
              <a:gd name="connsiteY5" fmla="*/ 0 h 6858000"/>
              <a:gd name="connsiteX6" fmla="*/ 5406392 w 5962649"/>
              <a:gd name="connsiteY6" fmla="*/ 6858000 h 6858000"/>
              <a:gd name="connsiteX7" fmla="*/ 2710395 w 5962649"/>
              <a:gd name="connsiteY7" fmla="*/ 6858000 h 6858000"/>
              <a:gd name="connsiteX8" fmla="*/ 0 w 5962649"/>
              <a:gd name="connsiteY8" fmla="*/ 0 h 6858000"/>
              <a:gd name="connsiteX9" fmla="*/ 2703195 w 5962649"/>
              <a:gd name="connsiteY9" fmla="*/ 0 h 6858000"/>
              <a:gd name="connsiteX10" fmla="*/ 2703195 w 5962649"/>
              <a:gd name="connsiteY10" fmla="*/ 6858000 h 6858000"/>
              <a:gd name="connsiteX11" fmla="*/ 0 w 596264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2649" h="6858000">
                <a:moveTo>
                  <a:pt x="5413592" y="0"/>
                </a:moveTo>
                <a:lnTo>
                  <a:pt x="5962649" y="0"/>
                </a:lnTo>
                <a:lnTo>
                  <a:pt x="5962649" y="6858000"/>
                </a:lnTo>
                <a:lnTo>
                  <a:pt x="5413592" y="6858000"/>
                </a:lnTo>
                <a:close/>
                <a:moveTo>
                  <a:pt x="2710395" y="0"/>
                </a:moveTo>
                <a:lnTo>
                  <a:pt x="5406392" y="0"/>
                </a:lnTo>
                <a:lnTo>
                  <a:pt x="5406392" y="6858000"/>
                </a:lnTo>
                <a:lnTo>
                  <a:pt x="2710395" y="6858000"/>
                </a:lnTo>
                <a:close/>
                <a:moveTo>
                  <a:pt x="0" y="0"/>
                </a:moveTo>
                <a:lnTo>
                  <a:pt x="2703195" y="0"/>
                </a:lnTo>
                <a:lnTo>
                  <a:pt x="2703195" y="6858000"/>
                </a:lnTo>
                <a:lnTo>
                  <a:pt x="0" y="6858000"/>
                </a:lnTo>
                <a:close/>
              </a:path>
            </a:pathLst>
          </a:custGeom>
          <a:solidFill>
            <a:srgbClr val="F0F0F0"/>
          </a:solidFill>
        </p:spPr>
        <p:txBody>
          <a:bodyPr wrap="square" bIns="792000" anchor="ctr" anchorCtr="0">
            <a:noAutofit/>
          </a:bodyPr>
          <a:lstStyle>
            <a:lvl1pPr algn="ctr">
              <a:lnSpc>
                <a:spcPct val="110000"/>
              </a:lnSpc>
              <a:defRPr sz="1200"/>
            </a:lvl1pPr>
          </a:lstStyle>
          <a:p>
            <a:r>
              <a:rPr lang="nl-NL"/>
              <a:t>Gebruik de knop ‘Afbeelding’ op het </a:t>
            </a:r>
            <a:r>
              <a:rPr lang="nl-NL" err="1"/>
              <a:t>ribbon</a:t>
            </a:r>
            <a:r>
              <a:rPr lang="nl-NL"/>
              <a:t> om een foto in te voegen</a:t>
            </a:r>
          </a:p>
        </p:txBody>
      </p:sp>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5168900" cy="540000"/>
          </a:xfrm>
        </p:spPr>
        <p:txBody>
          <a:bodyPr lIns="0" tIns="0" rIns="0" bIns="0" anchor="t" anchorCtr="0">
            <a:noAutofit/>
          </a:bodyPr>
          <a:lstStyle>
            <a:lvl1pPr>
              <a:defRPr sz="4000" spc="0" baseline="0"/>
            </a:lvl1pPr>
          </a:lstStyle>
          <a:p>
            <a:r>
              <a:rPr lang="nl-NL"/>
              <a:t>Klik en pas aan</a:t>
            </a:r>
          </a:p>
        </p:txBody>
      </p:sp>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50" y="505165"/>
            <a:ext cx="51689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9" y="1291800"/>
            <a:ext cx="5168900"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89143687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met Foto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8" name="Picture Placeholder 6">
            <a:extLst>
              <a:ext uri="{FF2B5EF4-FFF2-40B4-BE49-F238E27FC236}">
                <a16:creationId xmlns:a16="http://schemas.microsoft.com/office/drawing/2014/main" id="{628321E7-539D-4352-BB02-CB206E75D1AE}"/>
              </a:ext>
            </a:extLst>
          </p:cNvPr>
          <p:cNvSpPr>
            <a:spLocks noGrp="1"/>
          </p:cNvSpPr>
          <p:nvPr>
            <p:ph type="pic" sz="quarter" idx="16" hasCustomPrompt="1"/>
          </p:nvPr>
        </p:nvSpPr>
        <p:spPr>
          <a:xfrm>
            <a:off x="6242993" y="2349984"/>
            <a:ext cx="5076000" cy="3060000"/>
          </a:xfrm>
          <a:solidFill>
            <a:srgbClr val="F0F0F0"/>
          </a:solidFill>
          <a:effectLst>
            <a:outerShdw dist="152400" dir="2700000" algn="tl" rotWithShape="0">
              <a:srgbClr val="41B6E6"/>
            </a:outerShdw>
          </a:effectLst>
        </p:spPr>
        <p:txBody>
          <a:bodyPr bIns="792000" anchor="ctr" anchorCtr="0"/>
          <a:lstStyle>
            <a:lvl1pPr algn="ctr">
              <a:lnSpc>
                <a:spcPct val="110000"/>
              </a:lnSpc>
              <a:defRPr sz="1200"/>
            </a:lvl1pPr>
          </a:lstStyle>
          <a:p>
            <a:r>
              <a:rPr lang="nl-NL"/>
              <a:t>Gebruik de knop ‘Afbeelding’ op het </a:t>
            </a:r>
            <a:r>
              <a:rPr lang="nl-NL" err="1"/>
              <a:t>ribbon</a:t>
            </a:r>
            <a:r>
              <a:rPr lang="nl-NL"/>
              <a:t> om een foto in te voegen</a:t>
            </a:r>
          </a:p>
        </p:txBody>
      </p:sp>
      <p:sp>
        <p:nvSpPr>
          <p:cNvPr id="9" name="Title 1">
            <a:extLst>
              <a:ext uri="{FF2B5EF4-FFF2-40B4-BE49-F238E27FC236}">
                <a16:creationId xmlns:a16="http://schemas.microsoft.com/office/drawing/2014/main" id="{EDE4F95F-E8E6-48AF-8293-06423C656D9E}"/>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0" name="txtTop">
            <a:extLst>
              <a:ext uri="{FF2B5EF4-FFF2-40B4-BE49-F238E27FC236}">
                <a16:creationId xmlns:a16="http://schemas.microsoft.com/office/drawing/2014/main" id="{696E5B76-9CBF-4221-91DE-C1C8E920200F}"/>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2" name="Text Placeholder 16">
            <a:extLst>
              <a:ext uri="{FF2B5EF4-FFF2-40B4-BE49-F238E27FC236}">
                <a16:creationId xmlns:a16="http://schemas.microsoft.com/office/drawing/2014/main" id="{5005F895-448C-43F2-B15E-6989A799C4A5}"/>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270705604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met Foto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6229402"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8" name="Picture Placeholder 6">
            <a:extLst>
              <a:ext uri="{FF2B5EF4-FFF2-40B4-BE49-F238E27FC236}">
                <a16:creationId xmlns:a16="http://schemas.microsoft.com/office/drawing/2014/main" id="{628321E7-539D-4352-BB02-CB206E75D1AE}"/>
              </a:ext>
            </a:extLst>
          </p:cNvPr>
          <p:cNvSpPr>
            <a:spLocks noGrp="1"/>
          </p:cNvSpPr>
          <p:nvPr>
            <p:ph type="pic" sz="quarter" idx="16" hasCustomPrompt="1"/>
          </p:nvPr>
        </p:nvSpPr>
        <p:spPr>
          <a:xfrm>
            <a:off x="790006" y="2349984"/>
            <a:ext cx="4799992" cy="2893612"/>
          </a:xfrm>
          <a:solidFill>
            <a:srgbClr val="F0F0F0"/>
          </a:solidFill>
          <a:effectLst>
            <a:outerShdw dist="152400" dir="2700000" algn="tl" rotWithShape="0">
              <a:srgbClr val="C6E8F8"/>
            </a:outerShdw>
          </a:effectLst>
        </p:spPr>
        <p:txBody>
          <a:bodyPr bIns="792000" anchor="ctr" anchorCtr="0"/>
          <a:lstStyle>
            <a:lvl1pPr algn="ctr">
              <a:lnSpc>
                <a:spcPct val="110000"/>
              </a:lnSpc>
              <a:defRPr sz="1200"/>
            </a:lvl1pPr>
          </a:lstStyle>
          <a:p>
            <a:r>
              <a:rPr lang="nl-NL"/>
              <a:t>Gebruik de knop ‘Afbeelding’ op het </a:t>
            </a:r>
            <a:r>
              <a:rPr lang="nl-NL" err="1"/>
              <a:t>ribbon</a:t>
            </a:r>
            <a:r>
              <a:rPr lang="nl-NL"/>
              <a:t> om een foto in te voegen</a:t>
            </a:r>
          </a:p>
        </p:txBody>
      </p:sp>
      <p:sp>
        <p:nvSpPr>
          <p:cNvPr id="9" name="Title 1">
            <a:extLst>
              <a:ext uri="{FF2B5EF4-FFF2-40B4-BE49-F238E27FC236}">
                <a16:creationId xmlns:a16="http://schemas.microsoft.com/office/drawing/2014/main" id="{B2A09C4E-051A-478E-A24E-3AA51708080D}"/>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0" name="txtTop">
            <a:extLst>
              <a:ext uri="{FF2B5EF4-FFF2-40B4-BE49-F238E27FC236}">
                <a16:creationId xmlns:a16="http://schemas.microsoft.com/office/drawing/2014/main" id="{B07E160C-94E6-4660-95CC-39415C5A8C1D}"/>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2" name="Text Placeholder 16">
            <a:extLst>
              <a:ext uri="{FF2B5EF4-FFF2-40B4-BE49-F238E27FC236}">
                <a16:creationId xmlns:a16="http://schemas.microsoft.com/office/drawing/2014/main" id="{FFBEC681-4094-4B9A-8931-C2039B094E62}"/>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47372492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met Foto blauwe blokk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24" name="Picture Placeholder 23">
            <a:extLst>
              <a:ext uri="{FF2B5EF4-FFF2-40B4-BE49-F238E27FC236}">
                <a16:creationId xmlns:a16="http://schemas.microsoft.com/office/drawing/2014/main" id="{A5F32908-A79A-4DDD-9878-F7275682CB55}"/>
              </a:ext>
            </a:extLst>
          </p:cNvPr>
          <p:cNvSpPr>
            <a:spLocks noGrp="1"/>
          </p:cNvSpPr>
          <p:nvPr>
            <p:ph type="pic" sz="quarter" idx="16" hasCustomPrompt="1"/>
          </p:nvPr>
        </p:nvSpPr>
        <p:spPr>
          <a:xfrm>
            <a:off x="6225382" y="2340881"/>
            <a:ext cx="5966617" cy="3626894"/>
          </a:xfrm>
          <a:custGeom>
            <a:avLst/>
            <a:gdLst>
              <a:gd name="connsiteX0" fmla="*/ 5429411 w 5966617"/>
              <a:gd name="connsiteY0" fmla="*/ 0 h 3626894"/>
              <a:gd name="connsiteX1" fmla="*/ 5966617 w 5966617"/>
              <a:gd name="connsiteY1" fmla="*/ 0 h 3626894"/>
              <a:gd name="connsiteX2" fmla="*/ 5966617 w 5966617"/>
              <a:gd name="connsiteY2" fmla="*/ 3626894 h 3626894"/>
              <a:gd name="connsiteX3" fmla="*/ 5429411 w 5966617"/>
              <a:gd name="connsiteY3" fmla="*/ 3626894 h 3626894"/>
              <a:gd name="connsiteX4" fmla="*/ 2724649 w 5966617"/>
              <a:gd name="connsiteY4" fmla="*/ 0 h 3626894"/>
              <a:gd name="connsiteX5" fmla="*/ 5422211 w 5966617"/>
              <a:gd name="connsiteY5" fmla="*/ 0 h 3626894"/>
              <a:gd name="connsiteX6" fmla="*/ 5422211 w 5966617"/>
              <a:gd name="connsiteY6" fmla="*/ 3626894 h 3626894"/>
              <a:gd name="connsiteX7" fmla="*/ 2724649 w 5966617"/>
              <a:gd name="connsiteY7" fmla="*/ 3626894 h 3626894"/>
              <a:gd name="connsiteX8" fmla="*/ 0 w 5966617"/>
              <a:gd name="connsiteY8" fmla="*/ 0 h 3626894"/>
              <a:gd name="connsiteX9" fmla="*/ 2717449 w 5966617"/>
              <a:gd name="connsiteY9" fmla="*/ 0 h 3626894"/>
              <a:gd name="connsiteX10" fmla="*/ 2717449 w 5966617"/>
              <a:gd name="connsiteY10" fmla="*/ 3626894 h 3626894"/>
              <a:gd name="connsiteX11" fmla="*/ 0 w 5966617"/>
              <a:gd name="connsiteY11" fmla="*/ 3626894 h 36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617" h="3626894">
                <a:moveTo>
                  <a:pt x="5429411" y="0"/>
                </a:moveTo>
                <a:lnTo>
                  <a:pt x="5966617" y="0"/>
                </a:lnTo>
                <a:lnTo>
                  <a:pt x="5966617" y="3626894"/>
                </a:lnTo>
                <a:lnTo>
                  <a:pt x="5429411" y="3626894"/>
                </a:lnTo>
                <a:close/>
                <a:moveTo>
                  <a:pt x="2724649" y="0"/>
                </a:moveTo>
                <a:lnTo>
                  <a:pt x="5422211" y="0"/>
                </a:lnTo>
                <a:lnTo>
                  <a:pt x="5422211" y="3626894"/>
                </a:lnTo>
                <a:lnTo>
                  <a:pt x="2724649" y="3626894"/>
                </a:lnTo>
                <a:close/>
                <a:moveTo>
                  <a:pt x="0" y="0"/>
                </a:moveTo>
                <a:lnTo>
                  <a:pt x="2717449" y="0"/>
                </a:lnTo>
                <a:lnTo>
                  <a:pt x="2717449" y="3626894"/>
                </a:lnTo>
                <a:lnTo>
                  <a:pt x="0" y="3626894"/>
                </a:lnTo>
                <a:close/>
              </a:path>
            </a:pathLst>
          </a:custGeom>
          <a:solidFill>
            <a:srgbClr val="F0F0F0"/>
          </a:solidFill>
        </p:spPr>
        <p:txBody>
          <a:bodyPr wrap="square" bIns="792000" anchor="ctr" anchorCtr="0">
            <a:noAutofit/>
          </a:bodyPr>
          <a:lstStyle>
            <a:lvl1pPr algn="ctr">
              <a:lnSpc>
                <a:spcPct val="110000"/>
              </a:lnSpc>
              <a:defRPr sz="1200"/>
            </a:lvl1pPr>
          </a:lstStyle>
          <a:p>
            <a:r>
              <a:rPr lang="nl-NL"/>
              <a:t>Gebruik de knop ‘Afbeelding’ op het </a:t>
            </a:r>
            <a:r>
              <a:rPr lang="nl-NL" err="1"/>
              <a:t>ribbon</a:t>
            </a:r>
            <a:r>
              <a:rPr lang="nl-NL"/>
              <a:t> om een foto in te voegen</a:t>
            </a:r>
          </a:p>
        </p:txBody>
      </p:sp>
      <p:sp>
        <p:nvSpPr>
          <p:cNvPr id="19" name="Rectangle 18">
            <a:extLst>
              <a:ext uri="{FF2B5EF4-FFF2-40B4-BE49-F238E27FC236}">
                <a16:creationId xmlns:a16="http://schemas.microsoft.com/office/drawing/2014/main" id="{7BA7F95D-2E01-4B20-805A-A5197008BC99}"/>
              </a:ext>
            </a:extLst>
          </p:cNvPr>
          <p:cNvSpPr/>
          <p:nvPr/>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F8FE708A-A423-4FD3-813C-7D251EE9BF7E}"/>
              </a:ext>
            </a:extLst>
          </p:cNvPr>
          <p:cNvSpPr/>
          <p:nvPr/>
        </p:nvSpPr>
        <p:spPr>
          <a:xfrm>
            <a:off x="8938611" y="1980881"/>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633C80ED-EEF1-4B70-83B3-D02C308F2067}"/>
              </a:ext>
            </a:extLst>
          </p:cNvPr>
          <p:cNvSpPr/>
          <p:nvPr/>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585D12DD-D29A-476B-81A7-5D9C54DBA810}"/>
              </a:ext>
            </a:extLst>
          </p:cNvPr>
          <p:cNvSpPr/>
          <p:nvPr/>
        </p:nvSpPr>
        <p:spPr>
          <a:xfrm>
            <a:off x="8938611" y="1980881"/>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le 1">
            <a:extLst>
              <a:ext uri="{FF2B5EF4-FFF2-40B4-BE49-F238E27FC236}">
                <a16:creationId xmlns:a16="http://schemas.microsoft.com/office/drawing/2014/main" id="{A6911B72-4BDA-49F7-A265-7000E77F2A0A}"/>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6" name="txtTop">
            <a:extLst>
              <a:ext uri="{FF2B5EF4-FFF2-40B4-BE49-F238E27FC236}">
                <a16:creationId xmlns:a16="http://schemas.microsoft.com/office/drawing/2014/main" id="{53BC9A76-5240-4FD0-8884-ED15347517C8}"/>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21" name="Text Placeholder 16">
            <a:extLst>
              <a:ext uri="{FF2B5EF4-FFF2-40B4-BE49-F238E27FC236}">
                <a16:creationId xmlns:a16="http://schemas.microsoft.com/office/drawing/2014/main" id="{4AEE3B2C-A42F-4CDF-8AFF-10D4949FC06F}"/>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
        <p:nvSpPr>
          <p:cNvPr id="17" name="Rectangle 16">
            <a:extLst>
              <a:ext uri="{FF2B5EF4-FFF2-40B4-BE49-F238E27FC236}">
                <a16:creationId xmlns:a16="http://schemas.microsoft.com/office/drawing/2014/main" id="{F09F4924-F505-4CE4-BAD6-54B3D3C21AA8}"/>
              </a:ext>
            </a:extLst>
          </p:cNvPr>
          <p:cNvSpPr/>
          <p:nvPr userDrawn="1"/>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241B3F21-5357-4141-BE76-173E19CBB4FF}"/>
              </a:ext>
            </a:extLst>
          </p:cNvPr>
          <p:cNvSpPr/>
          <p:nvPr userDrawn="1"/>
        </p:nvSpPr>
        <p:spPr>
          <a:xfrm>
            <a:off x="8938611" y="1980881"/>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83637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met Foto bronzen blokk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00"/>
            <a:ext cx="5168900" cy="3996000"/>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25" name="Picture Placeholder 24">
            <a:extLst>
              <a:ext uri="{FF2B5EF4-FFF2-40B4-BE49-F238E27FC236}">
                <a16:creationId xmlns:a16="http://schemas.microsoft.com/office/drawing/2014/main" id="{EA890BDE-D1A6-4949-8036-B5D5A4C76E4B}"/>
              </a:ext>
            </a:extLst>
          </p:cNvPr>
          <p:cNvSpPr>
            <a:spLocks noGrp="1"/>
          </p:cNvSpPr>
          <p:nvPr>
            <p:ph type="pic" sz="quarter" idx="16" hasCustomPrompt="1"/>
          </p:nvPr>
        </p:nvSpPr>
        <p:spPr>
          <a:xfrm>
            <a:off x="6225382" y="2340881"/>
            <a:ext cx="5966617" cy="3626894"/>
          </a:xfrm>
          <a:custGeom>
            <a:avLst/>
            <a:gdLst>
              <a:gd name="connsiteX0" fmla="*/ 5429411 w 5966617"/>
              <a:gd name="connsiteY0" fmla="*/ 0 h 3626894"/>
              <a:gd name="connsiteX1" fmla="*/ 5966617 w 5966617"/>
              <a:gd name="connsiteY1" fmla="*/ 0 h 3626894"/>
              <a:gd name="connsiteX2" fmla="*/ 5966617 w 5966617"/>
              <a:gd name="connsiteY2" fmla="*/ 3626894 h 3626894"/>
              <a:gd name="connsiteX3" fmla="*/ 5429411 w 5966617"/>
              <a:gd name="connsiteY3" fmla="*/ 3626894 h 3626894"/>
              <a:gd name="connsiteX4" fmla="*/ 2724649 w 5966617"/>
              <a:gd name="connsiteY4" fmla="*/ 0 h 3626894"/>
              <a:gd name="connsiteX5" fmla="*/ 5422211 w 5966617"/>
              <a:gd name="connsiteY5" fmla="*/ 0 h 3626894"/>
              <a:gd name="connsiteX6" fmla="*/ 5422211 w 5966617"/>
              <a:gd name="connsiteY6" fmla="*/ 3626894 h 3626894"/>
              <a:gd name="connsiteX7" fmla="*/ 2724649 w 5966617"/>
              <a:gd name="connsiteY7" fmla="*/ 3626894 h 3626894"/>
              <a:gd name="connsiteX8" fmla="*/ 0 w 5966617"/>
              <a:gd name="connsiteY8" fmla="*/ 0 h 3626894"/>
              <a:gd name="connsiteX9" fmla="*/ 2717449 w 5966617"/>
              <a:gd name="connsiteY9" fmla="*/ 0 h 3626894"/>
              <a:gd name="connsiteX10" fmla="*/ 2717449 w 5966617"/>
              <a:gd name="connsiteY10" fmla="*/ 3626894 h 3626894"/>
              <a:gd name="connsiteX11" fmla="*/ 0 w 5966617"/>
              <a:gd name="connsiteY11" fmla="*/ 3626894 h 362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617" h="3626894">
                <a:moveTo>
                  <a:pt x="5429411" y="0"/>
                </a:moveTo>
                <a:lnTo>
                  <a:pt x="5966617" y="0"/>
                </a:lnTo>
                <a:lnTo>
                  <a:pt x="5966617" y="3626894"/>
                </a:lnTo>
                <a:lnTo>
                  <a:pt x="5429411" y="3626894"/>
                </a:lnTo>
                <a:close/>
                <a:moveTo>
                  <a:pt x="2724649" y="0"/>
                </a:moveTo>
                <a:lnTo>
                  <a:pt x="5422211" y="0"/>
                </a:lnTo>
                <a:lnTo>
                  <a:pt x="5422211" y="3626894"/>
                </a:lnTo>
                <a:lnTo>
                  <a:pt x="2724649" y="3626894"/>
                </a:lnTo>
                <a:close/>
                <a:moveTo>
                  <a:pt x="0" y="0"/>
                </a:moveTo>
                <a:lnTo>
                  <a:pt x="2717449" y="0"/>
                </a:lnTo>
                <a:lnTo>
                  <a:pt x="2717449" y="3626894"/>
                </a:lnTo>
                <a:lnTo>
                  <a:pt x="0" y="3626894"/>
                </a:lnTo>
                <a:close/>
              </a:path>
            </a:pathLst>
          </a:custGeom>
          <a:solidFill>
            <a:srgbClr val="F0F0F0"/>
          </a:solidFill>
        </p:spPr>
        <p:txBody>
          <a:bodyPr wrap="square" bIns="792000" anchor="ctr" anchorCtr="0">
            <a:noAutofit/>
          </a:bodyPr>
          <a:lstStyle>
            <a:lvl1pPr algn="ctr">
              <a:lnSpc>
                <a:spcPct val="110000"/>
              </a:lnSpc>
              <a:defRPr sz="1200"/>
            </a:lvl1pPr>
          </a:lstStyle>
          <a:p>
            <a:r>
              <a:rPr lang="nl-NL"/>
              <a:t>Gebruik de knop ‘Afbeelding’ op het </a:t>
            </a:r>
            <a:r>
              <a:rPr lang="nl-NL" err="1"/>
              <a:t>ribbon</a:t>
            </a:r>
            <a:r>
              <a:rPr lang="nl-NL"/>
              <a:t> om een foto in te voegen</a:t>
            </a:r>
          </a:p>
        </p:txBody>
      </p:sp>
      <p:sp>
        <p:nvSpPr>
          <p:cNvPr id="19" name="Rectangle 18">
            <a:extLst>
              <a:ext uri="{FF2B5EF4-FFF2-40B4-BE49-F238E27FC236}">
                <a16:creationId xmlns:a16="http://schemas.microsoft.com/office/drawing/2014/main" id="{7BA7F95D-2E01-4B20-805A-A5197008BC99}"/>
              </a:ext>
            </a:extLst>
          </p:cNvPr>
          <p:cNvSpPr/>
          <p:nvPr/>
        </p:nvSpPr>
        <p:spPr>
          <a:xfrm>
            <a:off x="8938610" y="5967775"/>
            <a:ext cx="2714400" cy="360000"/>
          </a:xfrm>
          <a:prstGeom prst="rect">
            <a:avLst/>
          </a:prstGeom>
          <a:solidFill>
            <a:srgbClr val="BA6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tangle 19">
            <a:extLst>
              <a:ext uri="{FF2B5EF4-FFF2-40B4-BE49-F238E27FC236}">
                <a16:creationId xmlns:a16="http://schemas.microsoft.com/office/drawing/2014/main" id="{F8FE708A-A423-4FD3-813C-7D251EE9BF7E}"/>
              </a:ext>
            </a:extLst>
          </p:cNvPr>
          <p:cNvSpPr/>
          <p:nvPr/>
        </p:nvSpPr>
        <p:spPr>
          <a:xfrm>
            <a:off x="6225381" y="1980881"/>
            <a:ext cx="2714400" cy="360000"/>
          </a:xfrm>
          <a:prstGeom prst="rect">
            <a:avLst/>
          </a:prstGeom>
          <a:solidFill>
            <a:srgbClr val="BA6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6CD3C305-55D8-45DC-A12A-BA7806694B3D}"/>
              </a:ext>
            </a:extLst>
          </p:cNvPr>
          <p:cNvSpPr/>
          <p:nvPr/>
        </p:nvSpPr>
        <p:spPr>
          <a:xfrm>
            <a:off x="8938610" y="5967775"/>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5EE9838D-D4D5-40B2-BB02-FE6961973458}"/>
              </a:ext>
            </a:extLst>
          </p:cNvPr>
          <p:cNvSpPr/>
          <p:nvPr/>
        </p:nvSpPr>
        <p:spPr>
          <a:xfrm>
            <a:off x="6225381" y="1980881"/>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itle 1">
            <a:extLst>
              <a:ext uri="{FF2B5EF4-FFF2-40B4-BE49-F238E27FC236}">
                <a16:creationId xmlns:a16="http://schemas.microsoft.com/office/drawing/2014/main" id="{0F58E16B-E67F-4D0C-800B-F8CD9134F1A4}"/>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6" name="txtTop">
            <a:extLst>
              <a:ext uri="{FF2B5EF4-FFF2-40B4-BE49-F238E27FC236}">
                <a16:creationId xmlns:a16="http://schemas.microsoft.com/office/drawing/2014/main" id="{9CDC7041-973A-4C6F-B4AA-325E4EC90CB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21" name="Text Placeholder 16">
            <a:extLst>
              <a:ext uri="{FF2B5EF4-FFF2-40B4-BE49-F238E27FC236}">
                <a16:creationId xmlns:a16="http://schemas.microsoft.com/office/drawing/2014/main" id="{23B010E1-0B17-49C6-86B5-17B2CD26B9C6}"/>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
        <p:nvSpPr>
          <p:cNvPr id="17" name="Rectangle 16">
            <a:extLst>
              <a:ext uri="{FF2B5EF4-FFF2-40B4-BE49-F238E27FC236}">
                <a16:creationId xmlns:a16="http://schemas.microsoft.com/office/drawing/2014/main" id="{84A8E9EB-7106-43DC-82B2-79222197F050}"/>
              </a:ext>
            </a:extLst>
          </p:cNvPr>
          <p:cNvSpPr/>
          <p:nvPr userDrawn="1"/>
        </p:nvSpPr>
        <p:spPr>
          <a:xfrm>
            <a:off x="8938610" y="5967775"/>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tangle 21">
            <a:extLst>
              <a:ext uri="{FF2B5EF4-FFF2-40B4-BE49-F238E27FC236}">
                <a16:creationId xmlns:a16="http://schemas.microsoft.com/office/drawing/2014/main" id="{12E665E4-567E-4571-9CDE-9A687C5838E4}"/>
              </a:ext>
            </a:extLst>
          </p:cNvPr>
          <p:cNvSpPr/>
          <p:nvPr userDrawn="1"/>
        </p:nvSpPr>
        <p:spPr>
          <a:xfrm>
            <a:off x="6225381" y="1980881"/>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4036668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 lee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B2B243B-3355-4468-A30F-59C5689BF038}"/>
              </a:ext>
            </a:extLst>
          </p:cNvPr>
          <p:cNvGrpSpPr/>
          <p:nvPr/>
        </p:nvGrpSpPr>
        <p:grpSpPr>
          <a:xfrm>
            <a:off x="786831" y="0"/>
            <a:ext cx="10870403" cy="6858000"/>
            <a:chOff x="786831" y="0"/>
            <a:chExt cx="10870403" cy="6858000"/>
          </a:xfrm>
        </p:grpSpPr>
        <p:cxnSp>
          <p:nvCxnSpPr>
            <p:cNvPr id="23" name="Straight Connector 22">
              <a:extLst>
                <a:ext uri="{FF2B5EF4-FFF2-40B4-BE49-F238E27FC236}">
                  <a16:creationId xmlns:a16="http://schemas.microsoft.com/office/drawing/2014/main" id="{995C3A39-6996-43CA-A46A-CFD041B7936B}"/>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5CEE6F-0ADF-4BD1-B937-B2C0AEEDB1E9}"/>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A86BEF-E9D6-47AF-BABF-B4DB660E25B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B8D6F25-0ABD-4E5F-AEE3-36EC4020A5E0}"/>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BB53B4-E2E7-4CEE-A913-DE467B527058}"/>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grpSp>
        <p:nvGrpSpPr>
          <p:cNvPr id="73" name="Group 72">
            <a:extLst>
              <a:ext uri="{FF2B5EF4-FFF2-40B4-BE49-F238E27FC236}">
                <a16:creationId xmlns:a16="http://schemas.microsoft.com/office/drawing/2014/main" id="{AEA948CF-68D1-4159-A4A4-F77631B0366F}"/>
              </a:ext>
            </a:extLst>
          </p:cNvPr>
          <p:cNvGrpSpPr>
            <a:grpSpLocks noChangeAspect="1"/>
          </p:cNvGrpSpPr>
          <p:nvPr userDrawn="1"/>
        </p:nvGrpSpPr>
        <p:grpSpPr>
          <a:xfrm>
            <a:off x="0" y="0"/>
            <a:ext cx="529200" cy="2139535"/>
            <a:chOff x="374534" y="1058069"/>
            <a:chExt cx="833628" cy="3370325"/>
          </a:xfrm>
        </p:grpSpPr>
        <p:sp>
          <p:nvSpPr>
            <p:cNvPr id="74" name="Freeform: Shape 73">
              <a:extLst>
                <a:ext uri="{FF2B5EF4-FFF2-40B4-BE49-F238E27FC236}">
                  <a16:creationId xmlns:a16="http://schemas.microsoft.com/office/drawing/2014/main" id="{464A52D6-FF98-401F-9E23-A8FBA18B45D6}"/>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75" name="Group 74">
              <a:extLst>
                <a:ext uri="{FF2B5EF4-FFF2-40B4-BE49-F238E27FC236}">
                  <a16:creationId xmlns:a16="http://schemas.microsoft.com/office/drawing/2014/main" id="{C60C696B-6F9C-4E08-A98D-A1694B6E2D43}"/>
                </a:ext>
              </a:extLst>
            </p:cNvPr>
            <p:cNvGrpSpPr/>
            <p:nvPr userDrawn="1"/>
          </p:nvGrpSpPr>
          <p:grpSpPr>
            <a:xfrm>
              <a:off x="607167" y="1506981"/>
              <a:ext cx="368883" cy="2472119"/>
              <a:chOff x="607167" y="1506981"/>
              <a:chExt cx="368883" cy="2472119"/>
            </a:xfrm>
          </p:grpSpPr>
          <p:sp>
            <p:nvSpPr>
              <p:cNvPr id="76" name="Freeform: Shape 75">
                <a:extLst>
                  <a:ext uri="{FF2B5EF4-FFF2-40B4-BE49-F238E27FC236}">
                    <a16:creationId xmlns:a16="http://schemas.microsoft.com/office/drawing/2014/main" id="{88FE5924-3B16-4353-916F-C898C78057A8}"/>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7" name="Freeform: Shape 76">
                <a:extLst>
                  <a:ext uri="{FF2B5EF4-FFF2-40B4-BE49-F238E27FC236}">
                    <a16:creationId xmlns:a16="http://schemas.microsoft.com/office/drawing/2014/main" id="{A63F9FEF-97BE-47D5-A5D2-5AD37759E885}"/>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3BDC55EC-E441-4E2F-90DD-1617F9A6C512}"/>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34789935-0CFB-4794-AF36-4CB403D51296}"/>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420E2273-72D3-4903-930A-CB08DBC1F7F0}"/>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798E30CA-C38E-4920-B745-B56461274468}"/>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A1DC3B85-9FE5-438D-BAE3-9688CC47DB80}"/>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CF5A0ED3-BE35-474E-9D69-444EC5D4344F}"/>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7E5ED4E4-DABA-400A-8DFA-EA15394103C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5" name="Freeform: Shape 84">
                <a:extLst>
                  <a:ext uri="{FF2B5EF4-FFF2-40B4-BE49-F238E27FC236}">
                    <a16:creationId xmlns:a16="http://schemas.microsoft.com/office/drawing/2014/main" id="{BE55717C-F67C-4900-8D6D-788199168BBC}"/>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570177719"/>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met Tekstvla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88A655A-67B5-4EC0-A384-C91A868CBDD9}"/>
              </a:ext>
            </a:extLst>
          </p:cNvPr>
          <p:cNvGrpSpPr/>
          <p:nvPr/>
        </p:nvGrpSpPr>
        <p:grpSpPr>
          <a:xfrm>
            <a:off x="786831" y="0"/>
            <a:ext cx="10870403" cy="6858000"/>
            <a:chOff x="786831" y="0"/>
            <a:chExt cx="10870403" cy="6858000"/>
          </a:xfrm>
        </p:grpSpPr>
        <p:cxnSp>
          <p:nvCxnSpPr>
            <p:cNvPr id="24" name="Straight Connector 23">
              <a:extLst>
                <a:ext uri="{FF2B5EF4-FFF2-40B4-BE49-F238E27FC236}">
                  <a16:creationId xmlns:a16="http://schemas.microsoft.com/office/drawing/2014/main" id="{28D73159-46BD-4BC5-81F5-E564DBB092FA}"/>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77DAEB-FBC0-4A85-8E92-FE46CAB5507E}"/>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54D9B7-E483-47C2-9D3E-35788918F473}"/>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2FF62F-E747-4B78-96BE-0B413FF3868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ABC28B-B17A-4A4C-9A8C-82EF4DB6F309}"/>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22" name="Title 1">
            <a:extLst>
              <a:ext uri="{FF2B5EF4-FFF2-40B4-BE49-F238E27FC236}">
                <a16:creationId xmlns:a16="http://schemas.microsoft.com/office/drawing/2014/main" id="{32B8EF51-A223-4FED-A130-1A9CC812A8DA}"/>
              </a:ext>
            </a:extLst>
          </p:cNvPr>
          <p:cNvSpPr>
            <a:spLocks noGrp="1"/>
          </p:cNvSpPr>
          <p:nvPr>
            <p:ph type="ctrTitle" hasCustomPrompt="1"/>
          </p:nvPr>
        </p:nvSpPr>
        <p:spPr>
          <a:xfrm>
            <a:off x="6225434" y="2139535"/>
            <a:ext cx="5966566" cy="2700000"/>
          </a:xfrm>
          <a:solidFill>
            <a:srgbClr val="21305B"/>
          </a:solidFill>
        </p:spPr>
        <p:txBody>
          <a:bodyPr lIns="360000" tIns="180000" rIns="468000" bIns="360000" anchor="ctr" anchorCtr="0">
            <a:noAutofit/>
          </a:bodyPr>
          <a:lstStyle>
            <a:lvl1pPr algn="l">
              <a:lnSpc>
                <a:spcPct val="110000"/>
              </a:lnSpc>
              <a:defRPr sz="2800" b="1" u="none">
                <a:solidFill>
                  <a:schemeClr val="bg1"/>
                </a:solidFill>
              </a:defRPr>
            </a:lvl1pPr>
          </a:lstStyle>
          <a:p>
            <a:r>
              <a:rPr lang="nl-NL"/>
              <a:t>Klik om </a:t>
            </a:r>
            <a:r>
              <a:rPr lang="nl-NL" err="1"/>
              <a:t>divider</a:t>
            </a:r>
            <a:r>
              <a:rPr lang="nl-NL"/>
              <a:t> titel </a:t>
            </a:r>
            <a:br>
              <a:rPr lang="nl-NL"/>
            </a:br>
            <a:r>
              <a:rPr lang="nl-NL"/>
              <a:t>aan te passen</a:t>
            </a:r>
          </a:p>
        </p:txBody>
      </p:sp>
      <p:grpSp>
        <p:nvGrpSpPr>
          <p:cNvPr id="74" name="Group 73">
            <a:extLst>
              <a:ext uri="{FF2B5EF4-FFF2-40B4-BE49-F238E27FC236}">
                <a16:creationId xmlns:a16="http://schemas.microsoft.com/office/drawing/2014/main" id="{1AC25F56-AF39-4DD0-AB07-629FB663DD40}"/>
              </a:ext>
            </a:extLst>
          </p:cNvPr>
          <p:cNvGrpSpPr>
            <a:grpSpLocks noChangeAspect="1"/>
          </p:cNvGrpSpPr>
          <p:nvPr userDrawn="1"/>
        </p:nvGrpSpPr>
        <p:grpSpPr>
          <a:xfrm>
            <a:off x="0" y="0"/>
            <a:ext cx="529200" cy="2139535"/>
            <a:chOff x="374534" y="1058069"/>
            <a:chExt cx="833628" cy="3370325"/>
          </a:xfrm>
        </p:grpSpPr>
        <p:sp>
          <p:nvSpPr>
            <p:cNvPr id="75" name="Freeform: Shape 74">
              <a:extLst>
                <a:ext uri="{FF2B5EF4-FFF2-40B4-BE49-F238E27FC236}">
                  <a16:creationId xmlns:a16="http://schemas.microsoft.com/office/drawing/2014/main" id="{CC58CF2E-AA47-4FE4-B651-0485E55EFF81}"/>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76" name="Group 75">
              <a:extLst>
                <a:ext uri="{FF2B5EF4-FFF2-40B4-BE49-F238E27FC236}">
                  <a16:creationId xmlns:a16="http://schemas.microsoft.com/office/drawing/2014/main" id="{6F0D06C8-0F71-4A38-81E4-9EC0064321B6}"/>
                </a:ext>
              </a:extLst>
            </p:cNvPr>
            <p:cNvGrpSpPr/>
            <p:nvPr userDrawn="1"/>
          </p:nvGrpSpPr>
          <p:grpSpPr>
            <a:xfrm>
              <a:off x="607167" y="1506981"/>
              <a:ext cx="368883" cy="2472119"/>
              <a:chOff x="607167" y="1506981"/>
              <a:chExt cx="368883" cy="2472119"/>
            </a:xfrm>
          </p:grpSpPr>
          <p:sp>
            <p:nvSpPr>
              <p:cNvPr id="77" name="Freeform: Shape 76">
                <a:extLst>
                  <a:ext uri="{FF2B5EF4-FFF2-40B4-BE49-F238E27FC236}">
                    <a16:creationId xmlns:a16="http://schemas.microsoft.com/office/drawing/2014/main" id="{67141F03-B5F0-4E02-A5C9-4CB3875FB633}"/>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D86D2AD9-C979-4E39-878F-54A93FFDE7E9}"/>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CD4E5E3A-C6F3-45BB-94BB-8213A106CB21}"/>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04B6B7F0-3AD5-40C0-9739-26AEEB3BD0A6}"/>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9E3EEDED-88E7-4D89-B6FF-F6718A560521}"/>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37FC60AA-2146-4098-993E-05C29C4C34A4}"/>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2A651D0D-3AFA-485C-B9C6-1075BDAC1AF0}"/>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31B60ED3-CBF7-4C21-A790-8FD2B5D62BE7}"/>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5" name="Freeform: Shape 84">
                <a:extLst>
                  <a:ext uri="{FF2B5EF4-FFF2-40B4-BE49-F238E27FC236}">
                    <a16:creationId xmlns:a16="http://schemas.microsoft.com/office/drawing/2014/main" id="{4345401B-31BA-488B-A712-ADD43798DC57}"/>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6" name="Freeform: Shape 85">
                <a:extLst>
                  <a:ext uri="{FF2B5EF4-FFF2-40B4-BE49-F238E27FC236}">
                    <a16:creationId xmlns:a16="http://schemas.microsoft.com/office/drawing/2014/main" id="{3676E68C-E415-4E00-A194-84CE62672DEC}"/>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6752003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met Teks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1CF6A81-C5B1-4C67-8EEC-8C51AFC75593}"/>
              </a:ext>
            </a:extLst>
          </p:cNvPr>
          <p:cNvGrpSpPr/>
          <p:nvPr/>
        </p:nvGrpSpPr>
        <p:grpSpPr>
          <a:xfrm>
            <a:off x="786831" y="0"/>
            <a:ext cx="10870403" cy="6858000"/>
            <a:chOff x="786831" y="0"/>
            <a:chExt cx="10870403" cy="6858000"/>
          </a:xfrm>
        </p:grpSpPr>
        <p:cxnSp>
          <p:nvCxnSpPr>
            <p:cNvPr id="24" name="Straight Connector 23">
              <a:extLst>
                <a:ext uri="{FF2B5EF4-FFF2-40B4-BE49-F238E27FC236}">
                  <a16:creationId xmlns:a16="http://schemas.microsoft.com/office/drawing/2014/main" id="{5BD4526D-B944-46A3-BE55-7A5E745D5A9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1CAC27-1E25-4D26-A1ED-C0006932A167}"/>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4A9655-3BC5-44CD-B6D9-D82823323659}"/>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493769-D1C6-43DA-B419-48243988BE2F}"/>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7F05EF-65FB-43D5-BC4C-7E181AB7141E}"/>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22" name="Title 1">
            <a:extLst>
              <a:ext uri="{FF2B5EF4-FFF2-40B4-BE49-F238E27FC236}">
                <a16:creationId xmlns:a16="http://schemas.microsoft.com/office/drawing/2014/main" id="{32B8EF51-A223-4FED-A130-1A9CC812A8DA}"/>
              </a:ext>
            </a:extLst>
          </p:cNvPr>
          <p:cNvSpPr>
            <a:spLocks noGrp="1"/>
          </p:cNvSpPr>
          <p:nvPr>
            <p:ph type="ctrTitle" hasCustomPrompt="1"/>
          </p:nvPr>
        </p:nvSpPr>
        <p:spPr>
          <a:xfrm>
            <a:off x="6218630" y="2139535"/>
            <a:ext cx="5424997" cy="2297994"/>
          </a:xfrm>
          <a:noFill/>
        </p:spPr>
        <p:txBody>
          <a:bodyPr lIns="0" tIns="0" rIns="0" bIns="0" anchor="t" anchorCtr="0">
            <a:noAutofit/>
          </a:bodyPr>
          <a:lstStyle>
            <a:lvl1pPr algn="l">
              <a:lnSpc>
                <a:spcPct val="110000"/>
              </a:lnSpc>
              <a:defRPr sz="3600" b="1" u="none">
                <a:solidFill>
                  <a:srgbClr val="21305B"/>
                </a:solidFill>
              </a:defRPr>
            </a:lvl1pPr>
          </a:lstStyle>
          <a:p>
            <a:r>
              <a:rPr lang="nl-NL"/>
              <a:t>Klik om </a:t>
            </a:r>
            <a:r>
              <a:rPr lang="nl-NL" err="1"/>
              <a:t>divider</a:t>
            </a:r>
            <a:r>
              <a:rPr lang="nl-NL"/>
              <a:t> </a:t>
            </a:r>
            <a:br>
              <a:rPr lang="nl-NL"/>
            </a:br>
            <a:r>
              <a:rPr lang="nl-NL"/>
              <a:t>titel aan te passen</a:t>
            </a:r>
          </a:p>
        </p:txBody>
      </p:sp>
      <p:grpSp>
        <p:nvGrpSpPr>
          <p:cNvPr id="74" name="Group 73">
            <a:extLst>
              <a:ext uri="{FF2B5EF4-FFF2-40B4-BE49-F238E27FC236}">
                <a16:creationId xmlns:a16="http://schemas.microsoft.com/office/drawing/2014/main" id="{BB0C95C9-E152-4F32-929C-A38D8047EA14}"/>
              </a:ext>
            </a:extLst>
          </p:cNvPr>
          <p:cNvGrpSpPr>
            <a:grpSpLocks noChangeAspect="1"/>
          </p:cNvGrpSpPr>
          <p:nvPr userDrawn="1"/>
        </p:nvGrpSpPr>
        <p:grpSpPr>
          <a:xfrm>
            <a:off x="0" y="0"/>
            <a:ext cx="529200" cy="2139535"/>
            <a:chOff x="374534" y="1058069"/>
            <a:chExt cx="833628" cy="3370325"/>
          </a:xfrm>
        </p:grpSpPr>
        <p:sp>
          <p:nvSpPr>
            <p:cNvPr id="75" name="Freeform: Shape 74">
              <a:extLst>
                <a:ext uri="{FF2B5EF4-FFF2-40B4-BE49-F238E27FC236}">
                  <a16:creationId xmlns:a16="http://schemas.microsoft.com/office/drawing/2014/main" id="{1E29BBAF-69FF-4FCA-824F-B3E3EF1F63E3}"/>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76" name="Group 75">
              <a:extLst>
                <a:ext uri="{FF2B5EF4-FFF2-40B4-BE49-F238E27FC236}">
                  <a16:creationId xmlns:a16="http://schemas.microsoft.com/office/drawing/2014/main" id="{A6EF5C3A-DDDC-4420-B15D-383128CF9966}"/>
                </a:ext>
              </a:extLst>
            </p:cNvPr>
            <p:cNvGrpSpPr/>
            <p:nvPr userDrawn="1"/>
          </p:nvGrpSpPr>
          <p:grpSpPr>
            <a:xfrm>
              <a:off x="607167" y="1506981"/>
              <a:ext cx="368883" cy="2472119"/>
              <a:chOff x="607167" y="1506981"/>
              <a:chExt cx="368883" cy="2472119"/>
            </a:xfrm>
          </p:grpSpPr>
          <p:sp>
            <p:nvSpPr>
              <p:cNvPr id="77" name="Freeform: Shape 76">
                <a:extLst>
                  <a:ext uri="{FF2B5EF4-FFF2-40B4-BE49-F238E27FC236}">
                    <a16:creationId xmlns:a16="http://schemas.microsoft.com/office/drawing/2014/main" id="{4FF34D95-D75D-43BC-95EE-F2996DAF0FE6}"/>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2D0B6822-73EA-4784-9793-F487BF50ECF4}"/>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2881F732-9F62-4788-A66D-5F54BB9EBD37}"/>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B65347D4-7F2C-4D90-BE16-20C02253BA89}"/>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F71CE93E-D86D-4022-94D2-C70204CB2FCA}"/>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C00AF8E3-6083-4B37-B49A-932E0BB4D509}"/>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6BAF3447-1D56-46D1-A4F4-7064E00AC0B9}"/>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E7090047-4E15-41F4-95EB-57077340FE76}"/>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5" name="Freeform: Shape 84">
                <a:extLst>
                  <a:ext uri="{FF2B5EF4-FFF2-40B4-BE49-F238E27FC236}">
                    <a16:creationId xmlns:a16="http://schemas.microsoft.com/office/drawing/2014/main" id="{D7F44AFC-222A-4B0D-9CC0-6E7E7CE6CA56}"/>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6" name="Freeform: Shape 85">
                <a:extLst>
                  <a:ext uri="{FF2B5EF4-FFF2-40B4-BE49-F238E27FC236}">
                    <a16:creationId xmlns:a16="http://schemas.microsoft.com/office/drawing/2014/main" id="{4E18A9E0-6BF3-4972-BDCB-5ECB1A7CB39B}"/>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88251205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ind slide 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F45A30-DE29-4B90-83F5-33BFEA4A8364}"/>
              </a:ext>
            </a:extLst>
          </p:cNvPr>
          <p:cNvSpPr/>
          <p:nvPr userDrawn="1"/>
        </p:nvSpPr>
        <p:spPr>
          <a:xfrm>
            <a:off x="6222032" y="0"/>
            <a:ext cx="5435202" cy="6858000"/>
          </a:xfrm>
          <a:prstGeom prst="rect">
            <a:avLst/>
          </a:prstGeom>
          <a:solidFill>
            <a:srgbClr val="2130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nvGrpSpPr>
          <p:cNvPr id="25" name="Group 24">
            <a:extLst>
              <a:ext uri="{FF2B5EF4-FFF2-40B4-BE49-F238E27FC236}">
                <a16:creationId xmlns:a16="http://schemas.microsoft.com/office/drawing/2014/main" id="{0ACA188D-D2A0-4269-84E2-EB8E57934476}"/>
              </a:ext>
            </a:extLst>
          </p:cNvPr>
          <p:cNvGrpSpPr/>
          <p:nvPr/>
        </p:nvGrpSpPr>
        <p:grpSpPr>
          <a:xfrm>
            <a:off x="786831" y="0"/>
            <a:ext cx="10870403" cy="6858000"/>
            <a:chOff x="786831" y="0"/>
            <a:chExt cx="10870403" cy="6858000"/>
          </a:xfrm>
        </p:grpSpPr>
        <p:cxnSp>
          <p:nvCxnSpPr>
            <p:cNvPr id="26" name="Straight Connector 25">
              <a:extLst>
                <a:ext uri="{FF2B5EF4-FFF2-40B4-BE49-F238E27FC236}">
                  <a16:creationId xmlns:a16="http://schemas.microsoft.com/office/drawing/2014/main" id="{FFAA8A8D-0DE7-4BEC-8462-2CB38393BAF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5FC2-229A-4CC4-BC1E-DF3EF093E5C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1CCDD-4D5D-4417-8D1A-F18D2D31D621}"/>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A42DE9-5A63-45ED-B744-E05C283D720D}"/>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cxnSp>
        <p:nvCxnSpPr>
          <p:cNvPr id="49" name="Straight Connector 48">
            <a:extLst>
              <a:ext uri="{FF2B5EF4-FFF2-40B4-BE49-F238E27FC236}">
                <a16:creationId xmlns:a16="http://schemas.microsoft.com/office/drawing/2014/main" id="{0389A776-ECDC-4ED3-9E55-07F16FADD356}"/>
              </a:ext>
            </a:extLst>
          </p:cNvPr>
          <p:cNvCxnSpPr>
            <a:cxnSpLocks/>
          </p:cNvCxnSpPr>
          <p:nvPr/>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32B93456-CA78-44C4-9B97-840E6723176F}"/>
              </a:ext>
            </a:extLst>
          </p:cNvPr>
          <p:cNvSpPr txBox="1"/>
          <p:nvPr userDrawn="1"/>
        </p:nvSpPr>
        <p:spPr>
          <a:xfrm>
            <a:off x="6821739" y="2714815"/>
            <a:ext cx="3162518" cy="1215333"/>
          </a:xfrm>
          <a:prstGeom prst="rect">
            <a:avLst/>
          </a:prstGeom>
          <a:noFill/>
        </p:spPr>
        <p:txBody>
          <a:bodyPr wrap="square" lIns="0" tIns="0" rIns="0" bIns="0" rtlCol="0">
            <a:spAutoFit/>
          </a:bodyPr>
          <a:lstStyle/>
          <a:p>
            <a:pPr>
              <a:lnSpc>
                <a:spcPct val="150000"/>
              </a:lnSpc>
            </a:pPr>
            <a:r>
              <a:rPr lang="nl-NL" sz="1700" b="1">
                <a:solidFill>
                  <a:schemeClr val="bg1"/>
                </a:solidFill>
                <a:latin typeface="+mj-lt"/>
              </a:rPr>
              <a:t>Berenschot</a:t>
            </a:r>
          </a:p>
          <a:p>
            <a:pPr>
              <a:lnSpc>
                <a:spcPct val="150000"/>
              </a:lnSpc>
            </a:pPr>
            <a:r>
              <a:rPr lang="nl-NL" sz="1900" b="0">
                <a:solidFill>
                  <a:schemeClr val="bg1"/>
                </a:solidFill>
                <a:latin typeface="+mn-lt"/>
              </a:rPr>
              <a:t>www.berenschot.nl</a:t>
            </a:r>
          </a:p>
          <a:p>
            <a:pPr>
              <a:lnSpc>
                <a:spcPct val="150000"/>
              </a:lnSpc>
            </a:pPr>
            <a:r>
              <a:rPr lang="nl-NL" sz="1900" b="0">
                <a:solidFill>
                  <a:schemeClr val="bg1"/>
                </a:solidFill>
                <a:latin typeface="+mn-lt"/>
              </a:rPr>
              <a:t>linkedin.com/berenschot</a:t>
            </a:r>
          </a:p>
        </p:txBody>
      </p:sp>
      <p:cxnSp>
        <p:nvCxnSpPr>
          <p:cNvPr id="82" name="Straight Connector 81">
            <a:extLst>
              <a:ext uri="{FF2B5EF4-FFF2-40B4-BE49-F238E27FC236}">
                <a16:creationId xmlns:a16="http://schemas.microsoft.com/office/drawing/2014/main" id="{F5BB7341-D6D3-46DC-B0E6-6A45D790AB20}"/>
              </a:ext>
            </a:extLst>
          </p:cNvPr>
          <p:cNvCxnSpPr>
            <a:cxnSpLocks/>
          </p:cNvCxnSpPr>
          <p:nvPr userDrawn="1"/>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83" name="tagline">
            <a:extLst>
              <a:ext uri="{FF2B5EF4-FFF2-40B4-BE49-F238E27FC236}">
                <a16:creationId xmlns:a16="http://schemas.microsoft.com/office/drawing/2014/main" id="{1938020D-D109-4F3B-A504-18D50D1965FA}"/>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84" name="Group 83">
            <a:extLst>
              <a:ext uri="{FF2B5EF4-FFF2-40B4-BE49-F238E27FC236}">
                <a16:creationId xmlns:a16="http://schemas.microsoft.com/office/drawing/2014/main" id="{A2566E79-0543-4D4D-8265-6BCC01FE2B74}"/>
              </a:ext>
            </a:extLst>
          </p:cNvPr>
          <p:cNvGrpSpPr>
            <a:grpSpLocks noChangeAspect="1"/>
          </p:cNvGrpSpPr>
          <p:nvPr userDrawn="1"/>
        </p:nvGrpSpPr>
        <p:grpSpPr>
          <a:xfrm>
            <a:off x="0" y="0"/>
            <a:ext cx="529200" cy="2139535"/>
            <a:chOff x="374534" y="1058069"/>
            <a:chExt cx="833628" cy="3370325"/>
          </a:xfrm>
        </p:grpSpPr>
        <p:sp>
          <p:nvSpPr>
            <p:cNvPr id="85" name="Freeform: Shape 84">
              <a:extLst>
                <a:ext uri="{FF2B5EF4-FFF2-40B4-BE49-F238E27FC236}">
                  <a16:creationId xmlns:a16="http://schemas.microsoft.com/office/drawing/2014/main" id="{DB6902A6-DB09-4BA4-A6BE-B206CF6F41C6}"/>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86" name="Group 85">
              <a:extLst>
                <a:ext uri="{FF2B5EF4-FFF2-40B4-BE49-F238E27FC236}">
                  <a16:creationId xmlns:a16="http://schemas.microsoft.com/office/drawing/2014/main" id="{3FA3E546-4DA8-401E-A9A0-EA9D6D545276}"/>
                </a:ext>
              </a:extLst>
            </p:cNvPr>
            <p:cNvGrpSpPr/>
            <p:nvPr userDrawn="1"/>
          </p:nvGrpSpPr>
          <p:grpSpPr>
            <a:xfrm>
              <a:off x="607167" y="1506981"/>
              <a:ext cx="368883" cy="2472119"/>
              <a:chOff x="607167" y="1506981"/>
              <a:chExt cx="368883" cy="2472119"/>
            </a:xfrm>
          </p:grpSpPr>
          <p:sp>
            <p:nvSpPr>
              <p:cNvPr id="87" name="Freeform: Shape 86">
                <a:extLst>
                  <a:ext uri="{FF2B5EF4-FFF2-40B4-BE49-F238E27FC236}">
                    <a16:creationId xmlns:a16="http://schemas.microsoft.com/office/drawing/2014/main" id="{5C451658-5CB2-489E-9395-A8D80A2217A7}"/>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88" name="Freeform: Shape 87">
                <a:extLst>
                  <a:ext uri="{FF2B5EF4-FFF2-40B4-BE49-F238E27FC236}">
                    <a16:creationId xmlns:a16="http://schemas.microsoft.com/office/drawing/2014/main" id="{0AF8E4B0-9958-402D-A35C-914A32125CE4}"/>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89" name="Freeform: Shape 88">
                <a:extLst>
                  <a:ext uri="{FF2B5EF4-FFF2-40B4-BE49-F238E27FC236}">
                    <a16:creationId xmlns:a16="http://schemas.microsoft.com/office/drawing/2014/main" id="{3F546957-16E7-48C4-94D2-48BED24CB644}"/>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0" name="Freeform: Shape 89">
                <a:extLst>
                  <a:ext uri="{FF2B5EF4-FFF2-40B4-BE49-F238E27FC236}">
                    <a16:creationId xmlns:a16="http://schemas.microsoft.com/office/drawing/2014/main" id="{75388573-7805-4C94-9BAF-B738133BFDAF}"/>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91" name="Freeform: Shape 90">
                <a:extLst>
                  <a:ext uri="{FF2B5EF4-FFF2-40B4-BE49-F238E27FC236}">
                    <a16:creationId xmlns:a16="http://schemas.microsoft.com/office/drawing/2014/main" id="{8261F719-B897-490E-85D6-33296336263B}"/>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92" name="Freeform: Shape 91">
                <a:extLst>
                  <a:ext uri="{FF2B5EF4-FFF2-40B4-BE49-F238E27FC236}">
                    <a16:creationId xmlns:a16="http://schemas.microsoft.com/office/drawing/2014/main" id="{91A67006-1969-4ECD-9188-702190AED585}"/>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93" name="Freeform: Shape 92">
                <a:extLst>
                  <a:ext uri="{FF2B5EF4-FFF2-40B4-BE49-F238E27FC236}">
                    <a16:creationId xmlns:a16="http://schemas.microsoft.com/office/drawing/2014/main" id="{72660784-A043-453D-A8EE-B5ED7CBBE1C9}"/>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94" name="Freeform: Shape 93">
                <a:extLst>
                  <a:ext uri="{FF2B5EF4-FFF2-40B4-BE49-F238E27FC236}">
                    <a16:creationId xmlns:a16="http://schemas.microsoft.com/office/drawing/2014/main" id="{24C706CD-625B-4447-9FC3-A6F237CC5CBC}"/>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95" name="Freeform: Shape 94">
                <a:extLst>
                  <a:ext uri="{FF2B5EF4-FFF2-40B4-BE49-F238E27FC236}">
                    <a16:creationId xmlns:a16="http://schemas.microsoft.com/office/drawing/2014/main" id="{0391BE02-987D-4B45-82D1-3F34B776EDB6}"/>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96" name="Freeform: Shape 95">
                <a:extLst>
                  <a:ext uri="{FF2B5EF4-FFF2-40B4-BE49-F238E27FC236}">
                    <a16:creationId xmlns:a16="http://schemas.microsoft.com/office/drawing/2014/main" id="{8EE43902-A05F-4C76-8706-90698DC580F0}"/>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37283956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ind slide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F45A30-DE29-4B90-83F5-33BFEA4A8364}"/>
              </a:ext>
            </a:extLst>
          </p:cNvPr>
          <p:cNvSpPr/>
          <p:nvPr/>
        </p:nvSpPr>
        <p:spPr>
          <a:xfrm>
            <a:off x="6222032" y="0"/>
            <a:ext cx="5435202" cy="6858000"/>
          </a:xfrm>
          <a:prstGeom prst="rect">
            <a:avLst/>
          </a:prstGeom>
          <a:solidFill>
            <a:srgbClr val="21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a:p>
        </p:txBody>
      </p:sp>
      <p:grpSp>
        <p:nvGrpSpPr>
          <p:cNvPr id="25" name="Group 24">
            <a:extLst>
              <a:ext uri="{FF2B5EF4-FFF2-40B4-BE49-F238E27FC236}">
                <a16:creationId xmlns:a16="http://schemas.microsoft.com/office/drawing/2014/main" id="{0ACA188D-D2A0-4269-84E2-EB8E57934476}"/>
              </a:ext>
            </a:extLst>
          </p:cNvPr>
          <p:cNvGrpSpPr/>
          <p:nvPr userDrawn="1"/>
        </p:nvGrpSpPr>
        <p:grpSpPr>
          <a:xfrm>
            <a:off x="786831" y="0"/>
            <a:ext cx="10870403" cy="6858000"/>
            <a:chOff x="786831" y="0"/>
            <a:chExt cx="10870403" cy="6858000"/>
          </a:xfrm>
        </p:grpSpPr>
        <p:cxnSp>
          <p:nvCxnSpPr>
            <p:cNvPr id="26" name="Straight Connector 25">
              <a:extLst>
                <a:ext uri="{FF2B5EF4-FFF2-40B4-BE49-F238E27FC236}">
                  <a16:creationId xmlns:a16="http://schemas.microsoft.com/office/drawing/2014/main" id="{FFAA8A8D-0DE7-4BEC-8462-2CB38393BAF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5FC2-229A-4CC4-BC1E-DF3EF093E5C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1CCDD-4D5D-4417-8D1A-F18D2D31D621}"/>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A42DE9-5A63-45ED-B744-E05C283D720D}"/>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cxnSp>
        <p:nvCxnSpPr>
          <p:cNvPr id="49" name="Straight Connector 48">
            <a:extLst>
              <a:ext uri="{FF2B5EF4-FFF2-40B4-BE49-F238E27FC236}">
                <a16:creationId xmlns:a16="http://schemas.microsoft.com/office/drawing/2014/main" id="{0389A776-ECDC-4ED3-9E55-07F16FADD356}"/>
              </a:ext>
            </a:extLst>
          </p:cNvPr>
          <p:cNvCxnSpPr>
            <a:cxnSpLocks/>
          </p:cNvCxnSpPr>
          <p:nvPr/>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E428EBE-E5FA-4C5E-9295-FF6F6657C00A}"/>
              </a:ext>
            </a:extLst>
          </p:cNvPr>
          <p:cNvSpPr txBox="1"/>
          <p:nvPr userDrawn="1"/>
        </p:nvSpPr>
        <p:spPr>
          <a:xfrm>
            <a:off x="6821739" y="2714815"/>
            <a:ext cx="3162518" cy="1215333"/>
          </a:xfrm>
          <a:prstGeom prst="rect">
            <a:avLst/>
          </a:prstGeom>
          <a:noFill/>
        </p:spPr>
        <p:txBody>
          <a:bodyPr wrap="square" lIns="0" tIns="0" rIns="0" bIns="0" rtlCol="0">
            <a:spAutoFit/>
          </a:bodyPr>
          <a:lstStyle/>
          <a:p>
            <a:pPr>
              <a:lnSpc>
                <a:spcPct val="150000"/>
              </a:lnSpc>
            </a:pPr>
            <a:r>
              <a:rPr lang="nl-NL" sz="1700" b="1">
                <a:solidFill>
                  <a:schemeClr val="bg1"/>
                </a:solidFill>
                <a:latin typeface="+mj-lt"/>
              </a:rPr>
              <a:t>Berenschot</a:t>
            </a:r>
          </a:p>
          <a:p>
            <a:pPr>
              <a:lnSpc>
                <a:spcPct val="150000"/>
              </a:lnSpc>
            </a:pPr>
            <a:r>
              <a:rPr lang="nl-NL" sz="1900" b="0">
                <a:solidFill>
                  <a:srgbClr val="41B6E6"/>
                </a:solidFill>
                <a:latin typeface="+mn-lt"/>
              </a:rPr>
              <a:t>www.berenschot.nl</a:t>
            </a:r>
          </a:p>
          <a:p>
            <a:pPr>
              <a:lnSpc>
                <a:spcPct val="150000"/>
              </a:lnSpc>
            </a:pPr>
            <a:r>
              <a:rPr lang="nl-NL" sz="1900" b="0">
                <a:solidFill>
                  <a:srgbClr val="41B6E6"/>
                </a:solidFill>
                <a:latin typeface="+mn-lt"/>
              </a:rPr>
              <a:t>linkedin.com/berenschot</a:t>
            </a:r>
          </a:p>
        </p:txBody>
      </p:sp>
      <p:cxnSp>
        <p:nvCxnSpPr>
          <p:cNvPr id="82" name="Straight Connector 81">
            <a:extLst>
              <a:ext uri="{FF2B5EF4-FFF2-40B4-BE49-F238E27FC236}">
                <a16:creationId xmlns:a16="http://schemas.microsoft.com/office/drawing/2014/main" id="{C7AD0D9E-8F67-49F6-BBC5-4EB0957D9C89}"/>
              </a:ext>
            </a:extLst>
          </p:cNvPr>
          <p:cNvCxnSpPr>
            <a:cxnSpLocks/>
          </p:cNvCxnSpPr>
          <p:nvPr userDrawn="1"/>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83" name="tagline">
            <a:extLst>
              <a:ext uri="{FF2B5EF4-FFF2-40B4-BE49-F238E27FC236}">
                <a16:creationId xmlns:a16="http://schemas.microsoft.com/office/drawing/2014/main" id="{5C699A57-0915-4A14-8F12-149B066BF2D8}"/>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84" name="Group 83">
            <a:extLst>
              <a:ext uri="{FF2B5EF4-FFF2-40B4-BE49-F238E27FC236}">
                <a16:creationId xmlns:a16="http://schemas.microsoft.com/office/drawing/2014/main" id="{B7620FFD-83F6-476E-B000-9C55462616A1}"/>
              </a:ext>
            </a:extLst>
          </p:cNvPr>
          <p:cNvGrpSpPr>
            <a:grpSpLocks noChangeAspect="1"/>
          </p:cNvGrpSpPr>
          <p:nvPr userDrawn="1"/>
        </p:nvGrpSpPr>
        <p:grpSpPr>
          <a:xfrm>
            <a:off x="0" y="0"/>
            <a:ext cx="529200" cy="2139535"/>
            <a:chOff x="374534" y="1058069"/>
            <a:chExt cx="833628" cy="3370325"/>
          </a:xfrm>
        </p:grpSpPr>
        <p:sp>
          <p:nvSpPr>
            <p:cNvPr id="85" name="Freeform: Shape 84">
              <a:extLst>
                <a:ext uri="{FF2B5EF4-FFF2-40B4-BE49-F238E27FC236}">
                  <a16:creationId xmlns:a16="http://schemas.microsoft.com/office/drawing/2014/main" id="{33585CC9-BD99-41DD-969C-55167771B9DE}"/>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86" name="Group 85">
              <a:extLst>
                <a:ext uri="{FF2B5EF4-FFF2-40B4-BE49-F238E27FC236}">
                  <a16:creationId xmlns:a16="http://schemas.microsoft.com/office/drawing/2014/main" id="{AF2C0077-FD19-4E41-8362-AFB8FBE4EC31}"/>
                </a:ext>
              </a:extLst>
            </p:cNvPr>
            <p:cNvGrpSpPr/>
            <p:nvPr userDrawn="1"/>
          </p:nvGrpSpPr>
          <p:grpSpPr>
            <a:xfrm>
              <a:off x="607167" y="1506981"/>
              <a:ext cx="368883" cy="2472119"/>
              <a:chOff x="607167" y="1506981"/>
              <a:chExt cx="368883" cy="2472119"/>
            </a:xfrm>
          </p:grpSpPr>
          <p:sp>
            <p:nvSpPr>
              <p:cNvPr id="87" name="Freeform: Shape 86">
                <a:extLst>
                  <a:ext uri="{FF2B5EF4-FFF2-40B4-BE49-F238E27FC236}">
                    <a16:creationId xmlns:a16="http://schemas.microsoft.com/office/drawing/2014/main" id="{1175E370-E618-44AF-9EEC-81C897DEFE46}"/>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88" name="Freeform: Shape 87">
                <a:extLst>
                  <a:ext uri="{FF2B5EF4-FFF2-40B4-BE49-F238E27FC236}">
                    <a16:creationId xmlns:a16="http://schemas.microsoft.com/office/drawing/2014/main" id="{0952EFCB-BC07-4B4E-9D90-9E965E7F657D}"/>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89" name="Freeform: Shape 88">
                <a:extLst>
                  <a:ext uri="{FF2B5EF4-FFF2-40B4-BE49-F238E27FC236}">
                    <a16:creationId xmlns:a16="http://schemas.microsoft.com/office/drawing/2014/main" id="{A67B8C29-1D35-41C8-B06F-EE36D6CE3185}"/>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0" name="Freeform: Shape 89">
                <a:extLst>
                  <a:ext uri="{FF2B5EF4-FFF2-40B4-BE49-F238E27FC236}">
                    <a16:creationId xmlns:a16="http://schemas.microsoft.com/office/drawing/2014/main" id="{8C17CD97-1231-43E5-9FD2-0F53426CDAA6}"/>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91" name="Freeform: Shape 90">
                <a:extLst>
                  <a:ext uri="{FF2B5EF4-FFF2-40B4-BE49-F238E27FC236}">
                    <a16:creationId xmlns:a16="http://schemas.microsoft.com/office/drawing/2014/main" id="{A5075DFE-08C3-4EB3-9FB7-47B3246D6ADF}"/>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92" name="Freeform: Shape 91">
                <a:extLst>
                  <a:ext uri="{FF2B5EF4-FFF2-40B4-BE49-F238E27FC236}">
                    <a16:creationId xmlns:a16="http://schemas.microsoft.com/office/drawing/2014/main" id="{641DB99C-0DD9-4938-BC0B-8F1B44897D63}"/>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93" name="Freeform: Shape 92">
                <a:extLst>
                  <a:ext uri="{FF2B5EF4-FFF2-40B4-BE49-F238E27FC236}">
                    <a16:creationId xmlns:a16="http://schemas.microsoft.com/office/drawing/2014/main" id="{1D9A3119-EA18-44F8-9B02-3A852E9F6ACC}"/>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94" name="Freeform: Shape 93">
                <a:extLst>
                  <a:ext uri="{FF2B5EF4-FFF2-40B4-BE49-F238E27FC236}">
                    <a16:creationId xmlns:a16="http://schemas.microsoft.com/office/drawing/2014/main" id="{3611D6E0-63E7-4E18-9F73-2DFF8F0A56B3}"/>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95" name="Freeform: Shape 94">
                <a:extLst>
                  <a:ext uri="{FF2B5EF4-FFF2-40B4-BE49-F238E27FC236}">
                    <a16:creationId xmlns:a16="http://schemas.microsoft.com/office/drawing/2014/main" id="{57A46AC9-2EC6-450E-A254-C91789CE87A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96" name="Freeform: Shape 95">
                <a:extLst>
                  <a:ext uri="{FF2B5EF4-FFF2-40B4-BE49-F238E27FC236}">
                    <a16:creationId xmlns:a16="http://schemas.microsoft.com/office/drawing/2014/main" id="{983673D8-C09D-468B-AB75-0452A4BBD847}"/>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0334060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Slide Kor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76091FA-2595-4BD5-8F6D-466422C1ABEA}"/>
              </a:ext>
            </a:extLst>
          </p:cNvPr>
          <p:cNvSpPr/>
          <p:nvPr userDrawn="1"/>
        </p:nvSpPr>
        <p:spPr>
          <a:xfrm>
            <a:off x="6226613" y="0"/>
            <a:ext cx="5439205" cy="6858000"/>
          </a:xfrm>
          <a:prstGeom prst="rect">
            <a:avLst/>
          </a:prstGeom>
          <a:solidFill>
            <a:srgbClr val="21305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5" name="Group 54">
            <a:extLst>
              <a:ext uri="{FF2B5EF4-FFF2-40B4-BE49-F238E27FC236}">
                <a16:creationId xmlns:a16="http://schemas.microsoft.com/office/drawing/2014/main" id="{7046A987-C537-4262-9E69-76694D0A53B9}"/>
              </a:ext>
            </a:extLst>
          </p:cNvPr>
          <p:cNvGrpSpPr/>
          <p:nvPr userDrawn="1"/>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a:t>Intern vertrouwelijk</a:t>
            </a:r>
          </a:p>
        </p:txBody>
      </p:sp>
      <p:sp>
        <p:nvSpPr>
          <p:cNvPr id="72" name="Title 1">
            <a:extLst>
              <a:ext uri="{FF2B5EF4-FFF2-40B4-BE49-F238E27FC236}">
                <a16:creationId xmlns:a16="http://schemas.microsoft.com/office/drawing/2014/main" id="{C2D12CF7-6401-4D9A-B2BB-526BA7939DAE}"/>
              </a:ext>
            </a:extLst>
          </p:cNvPr>
          <p:cNvSpPr>
            <a:spLocks noGrp="1"/>
          </p:cNvSpPr>
          <p:nvPr>
            <p:ph type="ctrTitle" hasCustomPrompt="1"/>
          </p:nvPr>
        </p:nvSpPr>
        <p:spPr>
          <a:xfrm>
            <a:off x="6226613" y="2240952"/>
            <a:ext cx="5430621" cy="1375755"/>
          </a:xfrm>
        </p:spPr>
        <p:txBody>
          <a:bodyPr lIns="36000" tIns="0" rIns="180000" bIns="0"/>
          <a:lstStyle>
            <a:lvl1pPr>
              <a:defRPr sz="4500">
                <a:solidFill>
                  <a:schemeClr val="bg1"/>
                </a:solidFill>
              </a:defRPr>
            </a:lvl1pPr>
          </a:lstStyle>
          <a:p>
            <a:r>
              <a:rPr lang="nl-NL" sz="4400"/>
              <a:t>Klik om de titel aan te passen</a:t>
            </a:r>
            <a:endParaRPr lang="nl-NL" sz="4600"/>
          </a:p>
        </p:txBody>
      </p:sp>
      <p:sp>
        <p:nvSpPr>
          <p:cNvPr id="73" name="Subtitle 2">
            <a:extLst>
              <a:ext uri="{FF2B5EF4-FFF2-40B4-BE49-F238E27FC236}">
                <a16:creationId xmlns:a16="http://schemas.microsoft.com/office/drawing/2014/main" id="{84D7DC0B-E241-4E6F-9EF8-23A8C95F862B}"/>
              </a:ext>
            </a:extLst>
          </p:cNvPr>
          <p:cNvSpPr>
            <a:spLocks noGrp="1"/>
          </p:cNvSpPr>
          <p:nvPr>
            <p:ph type="subTitle" idx="1" hasCustomPrompt="1"/>
          </p:nvPr>
        </p:nvSpPr>
        <p:spPr>
          <a:xfrm>
            <a:off x="6226613" y="4073592"/>
            <a:ext cx="5430620" cy="684000"/>
          </a:xfrm>
        </p:spPr>
        <p:txBody>
          <a:bodyPr lIns="36000" tIns="0" rIns="180000"/>
          <a:lstStyle>
            <a:lvl1pPr>
              <a:lnSpc>
                <a:spcPct val="110000"/>
              </a:lnSpc>
              <a:defRPr lang="en-US" sz="1900" b="0" kern="1200" dirty="0">
                <a:solidFill>
                  <a:schemeClr val="bg1"/>
                </a:solidFill>
                <a:latin typeface="Verdana Pro" panose="020B0604030504040204" pitchFamily="34" charset="0"/>
                <a:ea typeface="+mn-ea"/>
                <a:cs typeface="+mn-cs"/>
              </a:defRPr>
            </a:lvl1pPr>
          </a:lstStyle>
          <a:p>
            <a:r>
              <a:rPr lang="nl-NL" sz="1900"/>
              <a:t>Klik om de subtitel aan te passen</a:t>
            </a:r>
          </a:p>
        </p:txBody>
      </p:sp>
      <p:sp>
        <p:nvSpPr>
          <p:cNvPr id="74" name="forDate">
            <a:extLst>
              <a:ext uri="{FF2B5EF4-FFF2-40B4-BE49-F238E27FC236}">
                <a16:creationId xmlns:a16="http://schemas.microsoft.com/office/drawing/2014/main" id="{1E39181A-AEEB-4F63-90D3-A13B8F95A4F5}"/>
              </a:ext>
            </a:extLst>
          </p:cNvPr>
          <p:cNvSpPr>
            <a:spLocks noGrp="1"/>
          </p:cNvSpPr>
          <p:nvPr>
            <p:ph type="body" sz="quarter" idx="12" hasCustomPrompt="1"/>
          </p:nvPr>
        </p:nvSpPr>
        <p:spPr>
          <a:xfrm>
            <a:off x="6226613" y="5455763"/>
            <a:ext cx="2721004" cy="361450"/>
          </a:xfrm>
          <a:noFill/>
        </p:spPr>
        <p:txBody>
          <a:bodyPr lIns="36000" rIns="180000" anchor="ctr" anchorCtr="0"/>
          <a:lstStyle>
            <a:lvl1pPr>
              <a:defRPr lang="nl-NL" sz="1200" b="1" kern="1200" cap="all" baseline="0" dirty="0">
                <a:solidFill>
                  <a:schemeClr val="bg1"/>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
        <p:nvSpPr>
          <p:cNvPr id="92" name="tagline">
            <a:extLst>
              <a:ext uri="{FF2B5EF4-FFF2-40B4-BE49-F238E27FC236}">
                <a16:creationId xmlns:a16="http://schemas.microsoft.com/office/drawing/2014/main" id="{1C734007-B9B8-4680-A1A5-0BB4A20E7E4A}"/>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106" name="Group 105">
            <a:extLst>
              <a:ext uri="{FF2B5EF4-FFF2-40B4-BE49-F238E27FC236}">
                <a16:creationId xmlns:a16="http://schemas.microsoft.com/office/drawing/2014/main" id="{4EF7B81A-F254-4F36-9E92-904B207DC050}"/>
              </a:ext>
            </a:extLst>
          </p:cNvPr>
          <p:cNvGrpSpPr>
            <a:grpSpLocks noChangeAspect="1"/>
          </p:cNvGrpSpPr>
          <p:nvPr userDrawn="1"/>
        </p:nvGrpSpPr>
        <p:grpSpPr>
          <a:xfrm>
            <a:off x="0" y="0"/>
            <a:ext cx="529200" cy="2139535"/>
            <a:chOff x="374534" y="1058069"/>
            <a:chExt cx="833628" cy="3370325"/>
          </a:xfrm>
        </p:grpSpPr>
        <p:sp>
          <p:nvSpPr>
            <p:cNvPr id="107" name="Freeform: Shape 106">
              <a:extLst>
                <a:ext uri="{FF2B5EF4-FFF2-40B4-BE49-F238E27FC236}">
                  <a16:creationId xmlns:a16="http://schemas.microsoft.com/office/drawing/2014/main" id="{FBDF5F7F-837B-4E2E-95DD-CCCA52CE295F}"/>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108" name="Group 107">
              <a:extLst>
                <a:ext uri="{FF2B5EF4-FFF2-40B4-BE49-F238E27FC236}">
                  <a16:creationId xmlns:a16="http://schemas.microsoft.com/office/drawing/2014/main" id="{4705EC72-4D85-4CDB-8720-76CC44884EB7}"/>
                </a:ext>
              </a:extLst>
            </p:cNvPr>
            <p:cNvGrpSpPr/>
            <p:nvPr userDrawn="1"/>
          </p:nvGrpSpPr>
          <p:grpSpPr>
            <a:xfrm>
              <a:off x="607167" y="1506981"/>
              <a:ext cx="368883" cy="2472119"/>
              <a:chOff x="607167" y="1506981"/>
              <a:chExt cx="368883" cy="2472119"/>
            </a:xfrm>
          </p:grpSpPr>
          <p:sp>
            <p:nvSpPr>
              <p:cNvPr id="109" name="Freeform: Shape 108">
                <a:extLst>
                  <a:ext uri="{FF2B5EF4-FFF2-40B4-BE49-F238E27FC236}">
                    <a16:creationId xmlns:a16="http://schemas.microsoft.com/office/drawing/2014/main" id="{0D2D114C-B44E-4409-9F59-78846FCCDB5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110" name="Freeform: Shape 109">
                <a:extLst>
                  <a:ext uri="{FF2B5EF4-FFF2-40B4-BE49-F238E27FC236}">
                    <a16:creationId xmlns:a16="http://schemas.microsoft.com/office/drawing/2014/main" id="{B8D535DA-5961-493A-8AA2-C6D36FDD120B}"/>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111" name="Freeform: Shape 110">
                <a:extLst>
                  <a:ext uri="{FF2B5EF4-FFF2-40B4-BE49-F238E27FC236}">
                    <a16:creationId xmlns:a16="http://schemas.microsoft.com/office/drawing/2014/main" id="{0D558605-C478-475A-A1FD-56ED5049E4C6}"/>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112" name="Freeform: Shape 111">
                <a:extLst>
                  <a:ext uri="{FF2B5EF4-FFF2-40B4-BE49-F238E27FC236}">
                    <a16:creationId xmlns:a16="http://schemas.microsoft.com/office/drawing/2014/main" id="{06340D2F-1363-46EA-A637-EEC2884ABEC5}"/>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13" name="Freeform: Shape 112">
                <a:extLst>
                  <a:ext uri="{FF2B5EF4-FFF2-40B4-BE49-F238E27FC236}">
                    <a16:creationId xmlns:a16="http://schemas.microsoft.com/office/drawing/2014/main" id="{EACAA563-5220-469A-80CD-FB780AF989F3}"/>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14" name="Freeform: Shape 113">
                <a:extLst>
                  <a:ext uri="{FF2B5EF4-FFF2-40B4-BE49-F238E27FC236}">
                    <a16:creationId xmlns:a16="http://schemas.microsoft.com/office/drawing/2014/main" id="{D9F8C119-A2A0-479E-A8C6-9AD181A5A3B3}"/>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15" name="Freeform: Shape 114">
                <a:extLst>
                  <a:ext uri="{FF2B5EF4-FFF2-40B4-BE49-F238E27FC236}">
                    <a16:creationId xmlns:a16="http://schemas.microsoft.com/office/drawing/2014/main" id="{4BB66E57-A585-441D-944D-E7E622D542D5}"/>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16" name="Freeform: Shape 115">
                <a:extLst>
                  <a:ext uri="{FF2B5EF4-FFF2-40B4-BE49-F238E27FC236}">
                    <a16:creationId xmlns:a16="http://schemas.microsoft.com/office/drawing/2014/main" id="{C61B2106-A8AD-44E2-BD1E-B0564C4CE041}"/>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17" name="Freeform: Shape 116">
                <a:extLst>
                  <a:ext uri="{FF2B5EF4-FFF2-40B4-BE49-F238E27FC236}">
                    <a16:creationId xmlns:a16="http://schemas.microsoft.com/office/drawing/2014/main" id="{C9D90369-F0CB-4DB9-8E24-1B4AABF945C1}"/>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18" name="Freeform: Shape 117">
                <a:extLst>
                  <a:ext uri="{FF2B5EF4-FFF2-40B4-BE49-F238E27FC236}">
                    <a16:creationId xmlns:a16="http://schemas.microsoft.com/office/drawing/2014/main" id="{5D165385-881E-4AB5-95A5-ED0107AAD467}"/>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87358616"/>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9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eg met Tite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7" name="Title 1">
            <a:extLst>
              <a:ext uri="{FF2B5EF4-FFF2-40B4-BE49-F238E27FC236}">
                <a16:creationId xmlns:a16="http://schemas.microsoft.com/office/drawing/2014/main" id="{FCE163A9-6AE5-4B68-83A1-927D089896C9}"/>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8" name="txtTop">
            <a:extLst>
              <a:ext uri="{FF2B5EF4-FFF2-40B4-BE49-F238E27FC236}">
                <a16:creationId xmlns:a16="http://schemas.microsoft.com/office/drawing/2014/main" id="{9F358A12-FFD0-4278-96A1-5303C267D279}"/>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9" name="Text Placeholder 16">
            <a:extLst>
              <a:ext uri="{FF2B5EF4-FFF2-40B4-BE49-F238E27FC236}">
                <a16:creationId xmlns:a16="http://schemas.microsoft.com/office/drawing/2014/main" id="{C4523198-4BE8-4DA9-A362-77B8D76188A3}"/>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31683819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Tree>
    <p:extLst>
      <p:ext uri="{BB962C8B-B14F-4D97-AF65-F5344CB8AC3E}">
        <p14:creationId xmlns:p14="http://schemas.microsoft.com/office/powerpoint/2010/main" val="103973035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50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5638501"/>
          </a:xfrm>
          <a:custGeom>
            <a:avLst/>
            <a:gdLst/>
            <a:ahLst/>
            <a:cxnLst/>
            <a:rect l="l" t="t" r="r" b="b"/>
            <a:pathLst>
              <a:path w="20104100" h="9298305">
                <a:moveTo>
                  <a:pt x="20104099" y="0"/>
                </a:moveTo>
                <a:lnTo>
                  <a:pt x="0" y="0"/>
                </a:lnTo>
                <a:lnTo>
                  <a:pt x="0" y="9298146"/>
                </a:lnTo>
                <a:lnTo>
                  <a:pt x="20104099" y="9298146"/>
                </a:lnTo>
                <a:lnTo>
                  <a:pt x="20104099" y="0"/>
                </a:lnTo>
                <a:close/>
              </a:path>
            </a:pathLst>
          </a:custGeom>
          <a:solidFill>
            <a:srgbClr val="E0EFF3"/>
          </a:solidFill>
        </p:spPr>
        <p:txBody>
          <a:bodyPr wrap="square" lIns="0" tIns="0" rIns="0" bIns="0" rtlCol="0"/>
          <a:lstStyle/>
          <a:p>
            <a:endParaRPr/>
          </a:p>
        </p:txBody>
      </p:sp>
      <p:sp>
        <p:nvSpPr>
          <p:cNvPr id="17" name="bg object 17"/>
          <p:cNvSpPr/>
          <p:nvPr/>
        </p:nvSpPr>
        <p:spPr>
          <a:xfrm>
            <a:off x="11010933" y="547263"/>
            <a:ext cx="527190" cy="523688"/>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extLst>
              <a:ext uri="{28A0092B-C50C-407E-A947-70E740481C1C}">
                <a14:useLocalDpi xmlns:a14="http://schemas.microsoft.com/office/drawing/2010/main"/>
              </a:ext>
            </a:extLst>
          </a:blip>
          <a:stretch>
            <a:fillRect/>
          </a:stretch>
        </p:blipFill>
        <p:spPr>
          <a:xfrm>
            <a:off x="10777284" y="1231772"/>
            <a:ext cx="268331" cy="81639"/>
          </a:xfrm>
          <a:prstGeom prst="rect">
            <a:avLst/>
          </a:prstGeom>
        </p:spPr>
      </p:pic>
      <p:pic>
        <p:nvPicPr>
          <p:cNvPr id="19" name="bg object 19"/>
          <p:cNvPicPr/>
          <p:nvPr/>
        </p:nvPicPr>
        <p:blipFill>
          <a:blip r:embed="rId3" cstate="print">
            <a:extLst>
              <a:ext uri="{28A0092B-C50C-407E-A947-70E740481C1C}">
                <a14:useLocalDpi xmlns:a14="http://schemas.microsoft.com/office/drawing/2010/main"/>
              </a:ext>
            </a:extLst>
          </a:blip>
          <a:stretch>
            <a:fillRect/>
          </a:stretch>
        </p:blipFill>
        <p:spPr>
          <a:xfrm>
            <a:off x="11061593" y="1231933"/>
            <a:ext cx="52050" cy="79420"/>
          </a:xfrm>
          <a:prstGeom prst="rect">
            <a:avLst/>
          </a:prstGeom>
        </p:spPr>
      </p:pic>
      <p:pic>
        <p:nvPicPr>
          <p:cNvPr id="20" name="bg object 20"/>
          <p:cNvPicPr/>
          <p:nvPr/>
        </p:nvPicPr>
        <p:blipFill>
          <a:blip r:embed="rId4" cstate="print">
            <a:extLst>
              <a:ext uri="{28A0092B-C50C-407E-A947-70E740481C1C}">
                <a14:useLocalDpi xmlns:a14="http://schemas.microsoft.com/office/drawing/2010/main"/>
              </a:ext>
            </a:extLst>
          </a:blip>
          <a:stretch>
            <a:fillRect/>
          </a:stretch>
        </p:blipFill>
        <p:spPr>
          <a:xfrm>
            <a:off x="11172652" y="1231774"/>
            <a:ext cx="123412" cy="79579"/>
          </a:xfrm>
          <a:prstGeom prst="rect">
            <a:avLst/>
          </a:prstGeom>
        </p:spPr>
      </p:pic>
      <p:pic>
        <p:nvPicPr>
          <p:cNvPr id="21" name="bg object 21"/>
          <p:cNvPicPr/>
          <p:nvPr/>
        </p:nvPicPr>
        <p:blipFill>
          <a:blip r:embed="rId5" cstate="print">
            <a:extLst>
              <a:ext uri="{28A0092B-C50C-407E-A947-70E740481C1C}">
                <a14:useLocalDpi xmlns:a14="http://schemas.microsoft.com/office/drawing/2010/main"/>
              </a:ext>
            </a:extLst>
          </a:blip>
          <a:stretch>
            <a:fillRect/>
          </a:stretch>
        </p:blipFill>
        <p:spPr>
          <a:xfrm>
            <a:off x="11311244" y="1231772"/>
            <a:ext cx="87814" cy="81636"/>
          </a:xfrm>
          <a:prstGeom prst="rect">
            <a:avLst/>
          </a:prstGeom>
        </p:spPr>
      </p:pic>
      <p:pic>
        <p:nvPicPr>
          <p:cNvPr id="22" name="bg object 22"/>
          <p:cNvPicPr/>
          <p:nvPr/>
        </p:nvPicPr>
        <p:blipFill>
          <a:blip r:embed="rId6" cstate="print">
            <a:extLst>
              <a:ext uri="{28A0092B-C50C-407E-A947-70E740481C1C}">
                <a14:useLocalDpi xmlns:a14="http://schemas.microsoft.com/office/drawing/2010/main"/>
              </a:ext>
            </a:extLst>
          </a:blip>
          <a:stretch>
            <a:fillRect/>
          </a:stretch>
        </p:blipFill>
        <p:spPr>
          <a:xfrm>
            <a:off x="11414874" y="1231773"/>
            <a:ext cx="144135" cy="113276"/>
          </a:xfrm>
          <a:prstGeom prst="rect">
            <a:avLst/>
          </a:prstGeom>
        </p:spPr>
      </p:pic>
      <p:pic>
        <p:nvPicPr>
          <p:cNvPr id="23" name="bg object 23"/>
          <p:cNvPicPr/>
          <p:nvPr/>
        </p:nvPicPr>
        <p:blipFill>
          <a:blip r:embed="rId7" cstate="print">
            <a:extLst>
              <a:ext uri="{28A0092B-C50C-407E-A947-70E740481C1C}">
                <a14:useLocalDpi xmlns:a14="http://schemas.microsoft.com/office/drawing/2010/main"/>
              </a:ext>
            </a:extLst>
          </a:blip>
          <a:stretch>
            <a:fillRect/>
          </a:stretch>
        </p:blipFill>
        <p:spPr>
          <a:xfrm>
            <a:off x="11575299" y="1231775"/>
            <a:ext cx="81489" cy="81636"/>
          </a:xfrm>
          <a:prstGeom prst="rect">
            <a:avLst/>
          </a:prstGeom>
        </p:spPr>
      </p:pic>
      <p:pic>
        <p:nvPicPr>
          <p:cNvPr id="24" name="bg object 24"/>
          <p:cNvPicPr/>
          <p:nvPr/>
        </p:nvPicPr>
        <p:blipFill>
          <a:blip r:embed="rId8" cstate="print">
            <a:extLst>
              <a:ext uri="{28A0092B-C50C-407E-A947-70E740481C1C}">
                <a14:useLocalDpi xmlns:a14="http://schemas.microsoft.com/office/drawing/2010/main"/>
              </a:ext>
            </a:extLst>
          </a:blip>
          <a:stretch>
            <a:fillRect/>
          </a:stretch>
        </p:blipFill>
        <p:spPr>
          <a:xfrm>
            <a:off x="11672759" y="1231774"/>
            <a:ext cx="77527" cy="79579"/>
          </a:xfrm>
          <a:prstGeom prst="rect">
            <a:avLst/>
          </a:prstGeom>
        </p:spPr>
      </p:pic>
      <p:sp>
        <p:nvSpPr>
          <p:cNvPr id="25" name="bg object 25"/>
          <p:cNvSpPr/>
          <p:nvPr/>
        </p:nvSpPr>
        <p:spPr>
          <a:xfrm>
            <a:off x="10924141" y="444469"/>
            <a:ext cx="354669" cy="354644"/>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26" name="bg object 26"/>
          <p:cNvSpPr/>
          <p:nvPr/>
        </p:nvSpPr>
        <p:spPr>
          <a:xfrm>
            <a:off x="0" y="444476"/>
            <a:ext cx="11632847" cy="6413250"/>
          </a:xfrm>
          <a:custGeom>
            <a:avLst/>
            <a:gdLst/>
            <a:ahLst/>
            <a:cxnLst/>
            <a:rect l="l" t="t" r="r" b="b"/>
            <a:pathLst>
              <a:path w="19182080" h="10575925">
                <a:moveTo>
                  <a:pt x="2440584" y="9893846"/>
                </a:moveTo>
                <a:lnTo>
                  <a:pt x="0" y="9893846"/>
                </a:lnTo>
                <a:lnTo>
                  <a:pt x="0" y="10575582"/>
                </a:lnTo>
                <a:lnTo>
                  <a:pt x="2440584" y="10575582"/>
                </a:lnTo>
                <a:lnTo>
                  <a:pt x="2440584" y="9893846"/>
                </a:lnTo>
                <a:close/>
              </a:path>
              <a:path w="19182080" h="10575925">
                <a:moveTo>
                  <a:pt x="18598414" y="12"/>
                </a:moveTo>
                <a:lnTo>
                  <a:pt x="18598198" y="0"/>
                </a:lnTo>
                <a:lnTo>
                  <a:pt x="18598096" y="225310"/>
                </a:lnTo>
                <a:lnTo>
                  <a:pt x="18598299" y="225310"/>
                </a:lnTo>
                <a:lnTo>
                  <a:pt x="18598414" y="12"/>
                </a:lnTo>
                <a:close/>
              </a:path>
              <a:path w="19182080" h="10575925">
                <a:moveTo>
                  <a:pt x="19181979" y="583069"/>
                </a:moveTo>
                <a:lnTo>
                  <a:pt x="19179947" y="535266"/>
                </a:lnTo>
                <a:lnTo>
                  <a:pt x="19174168" y="488530"/>
                </a:lnTo>
                <a:lnTo>
                  <a:pt x="19164783" y="443014"/>
                </a:lnTo>
                <a:lnTo>
                  <a:pt x="19151943" y="398856"/>
                </a:lnTo>
                <a:lnTo>
                  <a:pt x="19135789" y="356222"/>
                </a:lnTo>
                <a:lnTo>
                  <a:pt x="19116485" y="315239"/>
                </a:lnTo>
                <a:lnTo>
                  <a:pt x="19094171" y="276085"/>
                </a:lnTo>
                <a:lnTo>
                  <a:pt x="19069000" y="238874"/>
                </a:lnTo>
                <a:lnTo>
                  <a:pt x="19041123" y="203796"/>
                </a:lnTo>
                <a:lnTo>
                  <a:pt x="19010681" y="170967"/>
                </a:lnTo>
                <a:lnTo>
                  <a:pt x="18977839" y="140550"/>
                </a:lnTo>
                <a:lnTo>
                  <a:pt x="18942723" y="112699"/>
                </a:lnTo>
                <a:lnTo>
                  <a:pt x="18905512" y="87553"/>
                </a:lnTo>
                <a:lnTo>
                  <a:pt x="18866320" y="65278"/>
                </a:lnTo>
                <a:lnTo>
                  <a:pt x="18825337" y="45999"/>
                </a:lnTo>
                <a:lnTo>
                  <a:pt x="18782678" y="29895"/>
                </a:lnTo>
                <a:lnTo>
                  <a:pt x="18738507" y="17081"/>
                </a:lnTo>
                <a:lnTo>
                  <a:pt x="18692965" y="7734"/>
                </a:lnTo>
                <a:lnTo>
                  <a:pt x="18646217" y="1993"/>
                </a:lnTo>
                <a:lnTo>
                  <a:pt x="18598414" y="12"/>
                </a:lnTo>
                <a:lnTo>
                  <a:pt x="18598414" y="225323"/>
                </a:lnTo>
                <a:lnTo>
                  <a:pt x="18646940" y="228663"/>
                </a:lnTo>
                <a:lnTo>
                  <a:pt x="18693486" y="238239"/>
                </a:lnTo>
                <a:lnTo>
                  <a:pt x="18737631" y="253606"/>
                </a:lnTo>
                <a:lnTo>
                  <a:pt x="18778944" y="274358"/>
                </a:lnTo>
                <a:lnTo>
                  <a:pt x="18816993" y="300050"/>
                </a:lnTo>
                <a:lnTo>
                  <a:pt x="18851372" y="330288"/>
                </a:lnTo>
                <a:lnTo>
                  <a:pt x="18881649" y="364617"/>
                </a:lnTo>
                <a:lnTo>
                  <a:pt x="18907392" y="402640"/>
                </a:lnTo>
                <a:lnTo>
                  <a:pt x="18928195" y="443915"/>
                </a:lnTo>
                <a:lnTo>
                  <a:pt x="18943625" y="488035"/>
                </a:lnTo>
                <a:lnTo>
                  <a:pt x="18953265" y="534555"/>
                </a:lnTo>
                <a:lnTo>
                  <a:pt x="18956694" y="584466"/>
                </a:lnTo>
                <a:lnTo>
                  <a:pt x="18953392" y="633183"/>
                </a:lnTo>
                <a:lnTo>
                  <a:pt x="18943841" y="679818"/>
                </a:lnTo>
                <a:lnTo>
                  <a:pt x="18928461" y="724039"/>
                </a:lnTo>
                <a:lnTo>
                  <a:pt x="18907697" y="765416"/>
                </a:lnTo>
                <a:lnTo>
                  <a:pt x="18881967" y="803541"/>
                </a:lnTo>
                <a:lnTo>
                  <a:pt x="18851677" y="837971"/>
                </a:lnTo>
                <a:lnTo>
                  <a:pt x="18817286" y="868286"/>
                </a:lnTo>
                <a:lnTo>
                  <a:pt x="18779186" y="894054"/>
                </a:lnTo>
                <a:lnTo>
                  <a:pt x="18737834" y="914869"/>
                </a:lnTo>
                <a:lnTo>
                  <a:pt x="18693626" y="930275"/>
                </a:lnTo>
                <a:lnTo>
                  <a:pt x="18647017" y="939876"/>
                </a:lnTo>
                <a:lnTo>
                  <a:pt x="18597715" y="943254"/>
                </a:lnTo>
                <a:lnTo>
                  <a:pt x="18572709" y="942378"/>
                </a:lnTo>
                <a:lnTo>
                  <a:pt x="18548173" y="939800"/>
                </a:lnTo>
                <a:lnTo>
                  <a:pt x="18524157" y="935609"/>
                </a:lnTo>
                <a:lnTo>
                  <a:pt x="18500700" y="929868"/>
                </a:lnTo>
                <a:lnTo>
                  <a:pt x="18457507" y="954938"/>
                </a:lnTo>
                <a:lnTo>
                  <a:pt x="18411724" y="964692"/>
                </a:lnTo>
                <a:lnTo>
                  <a:pt x="18375414" y="965695"/>
                </a:lnTo>
                <a:lnTo>
                  <a:pt x="18360632" y="964577"/>
                </a:lnTo>
                <a:lnTo>
                  <a:pt x="18381180" y="946200"/>
                </a:lnTo>
                <a:lnTo>
                  <a:pt x="18395252" y="925461"/>
                </a:lnTo>
                <a:lnTo>
                  <a:pt x="18404002" y="905484"/>
                </a:lnTo>
                <a:lnTo>
                  <a:pt x="18408650" y="889406"/>
                </a:lnTo>
                <a:lnTo>
                  <a:pt x="18367159" y="859345"/>
                </a:lnTo>
                <a:lnTo>
                  <a:pt x="18330431" y="823810"/>
                </a:lnTo>
                <a:lnTo>
                  <a:pt x="18299037" y="783386"/>
                </a:lnTo>
                <a:lnTo>
                  <a:pt x="18273586" y="738670"/>
                </a:lnTo>
                <a:lnTo>
                  <a:pt x="18254650" y="690232"/>
                </a:lnTo>
                <a:lnTo>
                  <a:pt x="18242852" y="638670"/>
                </a:lnTo>
                <a:lnTo>
                  <a:pt x="18238750" y="584568"/>
                </a:lnTo>
                <a:lnTo>
                  <a:pt x="18013439" y="584568"/>
                </a:lnTo>
                <a:lnTo>
                  <a:pt x="18015408" y="632460"/>
                </a:lnTo>
                <a:lnTo>
                  <a:pt x="18021135" y="679297"/>
                </a:lnTo>
                <a:lnTo>
                  <a:pt x="18030482" y="724916"/>
                </a:lnTo>
                <a:lnTo>
                  <a:pt x="18043297" y="769162"/>
                </a:lnTo>
                <a:lnTo>
                  <a:pt x="18059438" y="811885"/>
                </a:lnTo>
                <a:lnTo>
                  <a:pt x="18078742" y="852957"/>
                </a:lnTo>
                <a:lnTo>
                  <a:pt x="18101069" y="892200"/>
                </a:lnTo>
                <a:lnTo>
                  <a:pt x="18126266" y="929474"/>
                </a:lnTo>
                <a:lnTo>
                  <a:pt x="18154180" y="964628"/>
                </a:lnTo>
                <a:lnTo>
                  <a:pt x="18184660" y="997521"/>
                </a:lnTo>
                <a:lnTo>
                  <a:pt x="18217566" y="1027988"/>
                </a:lnTo>
                <a:lnTo>
                  <a:pt x="18252732" y="1055890"/>
                </a:lnTo>
                <a:lnTo>
                  <a:pt x="18290020" y="1081062"/>
                </a:lnTo>
                <a:lnTo>
                  <a:pt x="18329275" y="1103376"/>
                </a:lnTo>
                <a:lnTo>
                  <a:pt x="18370347" y="1122667"/>
                </a:lnTo>
                <a:lnTo>
                  <a:pt x="18413095" y="1138783"/>
                </a:lnTo>
                <a:lnTo>
                  <a:pt x="18457355" y="1151585"/>
                </a:lnTo>
                <a:lnTo>
                  <a:pt x="18502973" y="1160907"/>
                </a:lnTo>
                <a:lnTo>
                  <a:pt x="18549811" y="1166622"/>
                </a:lnTo>
                <a:lnTo>
                  <a:pt x="18598299" y="1168539"/>
                </a:lnTo>
                <a:lnTo>
                  <a:pt x="18646267" y="1166545"/>
                </a:lnTo>
                <a:lnTo>
                  <a:pt x="18693054" y="1160792"/>
                </a:lnTo>
                <a:lnTo>
                  <a:pt x="18738634" y="1151432"/>
                </a:lnTo>
                <a:lnTo>
                  <a:pt x="18782843" y="1138605"/>
                </a:lnTo>
                <a:lnTo>
                  <a:pt x="18825528" y="1122464"/>
                </a:lnTo>
                <a:lnTo>
                  <a:pt x="18866562" y="1103160"/>
                </a:lnTo>
                <a:lnTo>
                  <a:pt x="18905766" y="1080833"/>
                </a:lnTo>
                <a:lnTo>
                  <a:pt x="18943003" y="1055649"/>
                </a:lnTo>
                <a:lnTo>
                  <a:pt x="18978131" y="1027747"/>
                </a:lnTo>
                <a:lnTo>
                  <a:pt x="19010999" y="997280"/>
                </a:lnTo>
                <a:lnTo>
                  <a:pt x="19041441" y="964399"/>
                </a:lnTo>
                <a:lnTo>
                  <a:pt x="19069317" y="929259"/>
                </a:lnTo>
                <a:lnTo>
                  <a:pt x="19094489" y="891997"/>
                </a:lnTo>
                <a:lnTo>
                  <a:pt x="19116777" y="852779"/>
                </a:lnTo>
                <a:lnTo>
                  <a:pt x="19136068" y="811733"/>
                </a:lnTo>
                <a:lnTo>
                  <a:pt x="19152185" y="769035"/>
                </a:lnTo>
                <a:lnTo>
                  <a:pt x="19164986" y="724814"/>
                </a:lnTo>
                <a:lnTo>
                  <a:pt x="19174321" y="679234"/>
                </a:lnTo>
                <a:lnTo>
                  <a:pt x="19180036" y="632434"/>
                </a:lnTo>
                <a:lnTo>
                  <a:pt x="19181979" y="583069"/>
                </a:lnTo>
                <a:close/>
              </a:path>
            </a:pathLst>
          </a:custGeom>
          <a:solidFill>
            <a:srgbClr val="3C277B"/>
          </a:solidFill>
        </p:spPr>
        <p:txBody>
          <a:bodyPr wrap="square" lIns="0" tIns="0" rIns="0" bIns="0" rtlCol="0"/>
          <a:lstStyle/>
          <a:p>
            <a:endParaRPr/>
          </a:p>
        </p:txBody>
      </p:sp>
      <p:sp>
        <p:nvSpPr>
          <p:cNvPr id="27" name="bg object 27"/>
          <p:cNvSpPr/>
          <p:nvPr/>
        </p:nvSpPr>
        <p:spPr>
          <a:xfrm>
            <a:off x="1480077" y="6444112"/>
            <a:ext cx="1480292" cy="413559"/>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28" name="bg object 28"/>
          <p:cNvSpPr/>
          <p:nvPr/>
        </p:nvSpPr>
        <p:spPr>
          <a:xfrm>
            <a:off x="2960160" y="6444112"/>
            <a:ext cx="1480292" cy="413559"/>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29" name="bg object 29"/>
          <p:cNvSpPr/>
          <p:nvPr/>
        </p:nvSpPr>
        <p:spPr>
          <a:xfrm>
            <a:off x="4435862" y="6444112"/>
            <a:ext cx="7756130" cy="413559"/>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4/24/24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362690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en Tekst_">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13B7015-BB4D-A84E-84E4-520C33B85DF3}"/>
              </a:ext>
            </a:extLst>
          </p:cNvPr>
          <p:cNvSpPr>
            <a:spLocks noGrp="1"/>
          </p:cNvSpPr>
          <p:nvPr>
            <p:ph type="title" hasCustomPrompt="1"/>
          </p:nvPr>
        </p:nvSpPr>
        <p:spPr/>
        <p:txBody>
          <a:bodyPr anchor="b">
            <a:normAutofit/>
          </a:bodyPr>
          <a:lstStyle>
            <a:lvl1pPr>
              <a:defRPr sz="3200">
                <a:solidFill>
                  <a:schemeClr val="tx2"/>
                </a:solidFill>
              </a:defRPr>
            </a:lvl1pPr>
          </a:lstStyle>
          <a:p>
            <a:r>
              <a:rPr lang="nl-NL"/>
              <a:t>ONDERWERP / titel</a:t>
            </a:r>
          </a:p>
        </p:txBody>
      </p:sp>
      <p:sp>
        <p:nvSpPr>
          <p:cNvPr id="6" name="Tijdelijke aanduiding voor tekst 2"/>
          <p:cNvSpPr>
            <a:spLocks noGrp="1"/>
          </p:cNvSpPr>
          <p:nvPr>
            <p:ph type="body" sz="quarter" idx="11"/>
          </p:nvPr>
        </p:nvSpPr>
        <p:spPr>
          <a:xfrm>
            <a:off x="838200" y="1925639"/>
            <a:ext cx="10515600" cy="15542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215567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eldia">
  <p:cSld name="Titeldia">
    <p:spTree>
      <p:nvGrpSpPr>
        <p:cNvPr id="1"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a:stretch/>
        </p:blipFill>
        <p:spPr>
          <a:xfrm>
            <a:off x="5391877" y="1624878"/>
            <a:ext cx="5330383" cy="2545109"/>
          </a:xfrm>
          <a:prstGeom prst="rect">
            <a:avLst/>
          </a:prstGeom>
          <a:noFill/>
          <a:ln>
            <a:noFill/>
          </a:ln>
        </p:spPr>
      </p:pic>
      <p:sp>
        <p:nvSpPr>
          <p:cNvPr id="15" name="Google Shape;15;p14"/>
          <p:cNvSpPr txBox="1">
            <a:spLocks noGrp="1"/>
          </p:cNvSpPr>
          <p:nvPr>
            <p:ph type="body" idx="1"/>
          </p:nvPr>
        </p:nvSpPr>
        <p:spPr>
          <a:xfrm>
            <a:off x="893235" y="5095875"/>
            <a:ext cx="10452100" cy="10096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0"/>
              </a:spcBef>
              <a:spcAft>
                <a:spcPts val="0"/>
              </a:spcAft>
              <a:buClr>
                <a:srgbClr val="000000"/>
              </a:buClr>
              <a:buSzPts val="2475"/>
              <a:buNone/>
              <a:defRPr sz="2475" b="0" i="0" u="none" strike="noStrike" cap="none">
                <a:solidFill>
                  <a:srgbClr val="000000"/>
                </a:solidFill>
                <a:latin typeface="Avenir"/>
                <a:ea typeface="Avenir"/>
                <a:cs typeface="Avenir"/>
                <a:sym typeface="Aveni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6" name="Google Shape;16;p14"/>
          <p:cNvSpPr txBox="1">
            <a:spLocks noGrp="1"/>
          </p:cNvSpPr>
          <p:nvPr>
            <p:ph type="body" idx="2"/>
          </p:nvPr>
        </p:nvSpPr>
        <p:spPr>
          <a:xfrm>
            <a:off x="893233" y="1196300"/>
            <a:ext cx="10458803" cy="588915"/>
          </a:xfrm>
          <a:prstGeom prst="rect">
            <a:avLst/>
          </a:prstGeom>
          <a:noFill/>
          <a:ln>
            <a:noFill/>
          </a:ln>
        </p:spPr>
        <p:txBody>
          <a:bodyPr spcFirstLastPara="1" wrap="square" lIns="91425" tIns="45700" rIns="91425" bIns="45700" anchor="b" anchorCtr="0">
            <a:noAutofit/>
          </a:bodyPr>
          <a:lstStyle>
            <a:lvl1pPr marL="457200" lvl="0" indent="-228600" algn="l">
              <a:lnSpc>
                <a:spcPct val="110000"/>
              </a:lnSpc>
              <a:spcBef>
                <a:spcPts val="0"/>
              </a:spcBef>
              <a:spcAft>
                <a:spcPts val="0"/>
              </a:spcAft>
              <a:buClr>
                <a:schemeClr val="dk2"/>
              </a:buClr>
              <a:buSzPts val="1846"/>
              <a:buNone/>
              <a:defRPr sz="1845" b="0" cap="none">
                <a:solidFill>
                  <a:schemeClr val="dk2"/>
                </a:solidFill>
                <a:latin typeface="Avenir"/>
                <a:ea typeface="Avenir"/>
                <a:cs typeface="Avenir"/>
                <a:sym typeface="Aveni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7" name="Google Shape;17;p14"/>
          <p:cNvSpPr txBox="1">
            <a:spLocks noGrp="1"/>
          </p:cNvSpPr>
          <p:nvPr>
            <p:ph type="body" idx="3"/>
          </p:nvPr>
        </p:nvSpPr>
        <p:spPr>
          <a:xfrm>
            <a:off x="893234" y="2214000"/>
            <a:ext cx="10452100" cy="2808000"/>
          </a:xfrm>
          <a:prstGeom prst="rect">
            <a:avLst/>
          </a:prstGeom>
          <a:noFill/>
          <a:ln>
            <a:noFill/>
          </a:ln>
        </p:spPr>
        <p:txBody>
          <a:bodyPr spcFirstLastPara="1" wrap="square" lIns="91425" tIns="45700" rIns="91425" bIns="45700" anchor="t" anchorCtr="0">
            <a:normAutofit/>
          </a:bodyPr>
          <a:lstStyle>
            <a:lvl1pPr marL="457200" lvl="0" indent="-228600" algn="l">
              <a:lnSpc>
                <a:spcPct val="80000"/>
              </a:lnSpc>
              <a:spcBef>
                <a:spcPts val="0"/>
              </a:spcBef>
              <a:spcAft>
                <a:spcPts val="0"/>
              </a:spcAft>
              <a:buClr>
                <a:schemeClr val="dk1"/>
              </a:buClr>
              <a:buSzPts val="6750"/>
              <a:buNone/>
              <a:defRPr sz="6750" b="1" cap="none">
                <a:latin typeface="Avenir"/>
                <a:ea typeface="Avenir"/>
                <a:cs typeface="Avenir"/>
                <a:sym typeface="Aveni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5241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 Tekst en Afbeelding">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6553203" y="1917701"/>
            <a:ext cx="4800600" cy="4248000"/>
          </a:xfrm>
        </p:spPr>
        <p:txBody>
          <a:bodyPr>
            <a:normAutofit/>
          </a:bodyPr>
          <a:lstStyle>
            <a:lvl1pPr marL="0" indent="0">
              <a:buNone/>
              <a:defRPr sz="1275">
                <a:latin typeface="Arial" panose="020B0604020202020204" pitchFamily="34" charset="0"/>
                <a:cs typeface="Arial" panose="020B0604020202020204" pitchFamily="34" charset="0"/>
              </a:defRPr>
            </a:lvl1pPr>
          </a:lstStyle>
          <a:p>
            <a:r>
              <a:rPr lang="nl-NL"/>
              <a:t>Klik op het pictogram als u een afbeelding wilt toevoegen</a:t>
            </a:r>
            <a:endParaRPr lang="en-GB"/>
          </a:p>
        </p:txBody>
      </p:sp>
      <p:sp>
        <p:nvSpPr>
          <p:cNvPr id="7" name="Titel 6">
            <a:extLst>
              <a:ext uri="{FF2B5EF4-FFF2-40B4-BE49-F238E27FC236}">
                <a16:creationId xmlns:a16="http://schemas.microsoft.com/office/drawing/2014/main" id="{70688633-6D41-064D-B005-BBA9338D0D94}"/>
              </a:ext>
            </a:extLst>
          </p:cNvPr>
          <p:cNvSpPr>
            <a:spLocks noGrp="1"/>
          </p:cNvSpPr>
          <p:nvPr>
            <p:ph type="title" hasCustomPrompt="1"/>
          </p:nvPr>
        </p:nvSpPr>
        <p:spPr>
          <a:xfrm>
            <a:off x="838200" y="365129"/>
            <a:ext cx="10515600" cy="1325563"/>
          </a:xfrm>
        </p:spPr>
        <p:txBody>
          <a:bodyPr anchor="b">
            <a:normAutofit/>
          </a:bodyPr>
          <a:lstStyle>
            <a:lvl1pPr>
              <a:defRPr sz="3200">
                <a:solidFill>
                  <a:schemeClr val="tx2"/>
                </a:solidFill>
              </a:defRPr>
            </a:lvl1pPr>
          </a:lstStyle>
          <a:p>
            <a:r>
              <a:rPr lang="nl-NL"/>
              <a:t>ONDERWERP / titel</a:t>
            </a:r>
          </a:p>
        </p:txBody>
      </p:sp>
      <p:sp>
        <p:nvSpPr>
          <p:cNvPr id="8" name="Tijdelijke aanduiding voor tekst 2"/>
          <p:cNvSpPr>
            <a:spLocks noGrp="1"/>
          </p:cNvSpPr>
          <p:nvPr>
            <p:ph type="body" sz="quarter" idx="12"/>
          </p:nvPr>
        </p:nvSpPr>
        <p:spPr>
          <a:xfrm>
            <a:off x="838200" y="1926000"/>
            <a:ext cx="5257800" cy="424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53042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el en Tekst_">
  <p:cSld name="1_Titel en Tekst_">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Avenir"/>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925638"/>
            <a:ext cx="10515600" cy="4248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08042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ActiZ - blanco">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A1B4266-F631-C14F-B627-AD6887513C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4409" y="0"/>
            <a:ext cx="1897591" cy="1890000"/>
          </a:xfrm>
          <a:prstGeom prst="rect">
            <a:avLst/>
          </a:prstGeom>
        </p:spPr>
      </p:pic>
    </p:spTree>
    <p:extLst>
      <p:ext uri="{BB962C8B-B14F-4D97-AF65-F5344CB8AC3E}">
        <p14:creationId xmlns:p14="http://schemas.microsoft.com/office/powerpoint/2010/main" val="2871258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ActiZ - quote paar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chemeClr val="tx1"/>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Naam, functie</a:t>
            </a:r>
          </a:p>
        </p:txBody>
      </p:sp>
    </p:spTree>
    <p:extLst>
      <p:ext uri="{BB962C8B-B14F-4D97-AF65-F5344CB8AC3E}">
        <p14:creationId xmlns:p14="http://schemas.microsoft.com/office/powerpoint/2010/main" val="4127919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Lang (zonder afbeelding)">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7046A987-C537-4262-9E69-76694D0A53B9}"/>
              </a:ext>
            </a:extLst>
          </p:cNvPr>
          <p:cNvGrpSpPr/>
          <p:nvPr/>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sp>
        <p:nvSpPr>
          <p:cNvPr id="92" name="tagline">
            <a:extLst>
              <a:ext uri="{FF2B5EF4-FFF2-40B4-BE49-F238E27FC236}">
                <a16:creationId xmlns:a16="http://schemas.microsoft.com/office/drawing/2014/main" id="{14824C9D-4AF9-4CEF-A61E-77E257A26439}"/>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93" name="Group 92">
            <a:extLst>
              <a:ext uri="{FF2B5EF4-FFF2-40B4-BE49-F238E27FC236}">
                <a16:creationId xmlns:a16="http://schemas.microsoft.com/office/drawing/2014/main" id="{0E6AB0AE-265A-4CCF-930A-BE328A3ED062}"/>
              </a:ext>
            </a:extLst>
          </p:cNvPr>
          <p:cNvGrpSpPr>
            <a:grpSpLocks noChangeAspect="1"/>
          </p:cNvGrpSpPr>
          <p:nvPr userDrawn="1"/>
        </p:nvGrpSpPr>
        <p:grpSpPr>
          <a:xfrm>
            <a:off x="0" y="0"/>
            <a:ext cx="529200" cy="2139535"/>
            <a:chOff x="374534" y="1058069"/>
            <a:chExt cx="833628" cy="3370325"/>
          </a:xfrm>
        </p:grpSpPr>
        <p:sp>
          <p:nvSpPr>
            <p:cNvPr id="94" name="Freeform: Shape 93">
              <a:extLst>
                <a:ext uri="{FF2B5EF4-FFF2-40B4-BE49-F238E27FC236}">
                  <a16:creationId xmlns:a16="http://schemas.microsoft.com/office/drawing/2014/main" id="{AAC28ACB-CC9B-4329-8BF9-66BF7A3B7F7B}"/>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95" name="Group 94">
              <a:extLst>
                <a:ext uri="{FF2B5EF4-FFF2-40B4-BE49-F238E27FC236}">
                  <a16:creationId xmlns:a16="http://schemas.microsoft.com/office/drawing/2014/main" id="{4DE7CFCD-BBD0-4226-B9BA-6127E789DD14}"/>
                </a:ext>
              </a:extLst>
            </p:cNvPr>
            <p:cNvGrpSpPr/>
            <p:nvPr userDrawn="1"/>
          </p:nvGrpSpPr>
          <p:grpSpPr>
            <a:xfrm>
              <a:off x="607167" y="1506981"/>
              <a:ext cx="368883" cy="2472119"/>
              <a:chOff x="607167" y="1506981"/>
              <a:chExt cx="368883" cy="2472119"/>
            </a:xfrm>
          </p:grpSpPr>
          <p:sp>
            <p:nvSpPr>
              <p:cNvPr id="96" name="Freeform: Shape 95">
                <a:extLst>
                  <a:ext uri="{FF2B5EF4-FFF2-40B4-BE49-F238E27FC236}">
                    <a16:creationId xmlns:a16="http://schemas.microsoft.com/office/drawing/2014/main" id="{832F5E3C-6DA1-4583-AF90-6475A1D9F868}"/>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97" name="Freeform: Shape 96">
                <a:extLst>
                  <a:ext uri="{FF2B5EF4-FFF2-40B4-BE49-F238E27FC236}">
                    <a16:creationId xmlns:a16="http://schemas.microsoft.com/office/drawing/2014/main" id="{F35A983D-2456-4D8C-A0A5-B83D0C056285}"/>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98" name="Freeform: Shape 97">
                <a:extLst>
                  <a:ext uri="{FF2B5EF4-FFF2-40B4-BE49-F238E27FC236}">
                    <a16:creationId xmlns:a16="http://schemas.microsoft.com/office/drawing/2014/main" id="{5F1C8031-1924-4103-8965-D232CA2507B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99" name="Freeform: Shape 98">
                <a:extLst>
                  <a:ext uri="{FF2B5EF4-FFF2-40B4-BE49-F238E27FC236}">
                    <a16:creationId xmlns:a16="http://schemas.microsoft.com/office/drawing/2014/main" id="{ACB59AEB-CFE4-49D0-B1B2-245FA2A9637B}"/>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00" name="Freeform: Shape 99">
                <a:extLst>
                  <a:ext uri="{FF2B5EF4-FFF2-40B4-BE49-F238E27FC236}">
                    <a16:creationId xmlns:a16="http://schemas.microsoft.com/office/drawing/2014/main" id="{38E50A33-8327-4A06-B91A-B72A1F58ADF2}"/>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01" name="Freeform: Shape 100">
                <a:extLst>
                  <a:ext uri="{FF2B5EF4-FFF2-40B4-BE49-F238E27FC236}">
                    <a16:creationId xmlns:a16="http://schemas.microsoft.com/office/drawing/2014/main" id="{49548F51-C0B5-4892-8063-5048889348BF}"/>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02" name="Freeform: Shape 101">
                <a:extLst>
                  <a:ext uri="{FF2B5EF4-FFF2-40B4-BE49-F238E27FC236}">
                    <a16:creationId xmlns:a16="http://schemas.microsoft.com/office/drawing/2014/main" id="{DB47994C-50F1-413B-8646-3321AB30C35C}"/>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03" name="Freeform: Shape 102">
                <a:extLst>
                  <a:ext uri="{FF2B5EF4-FFF2-40B4-BE49-F238E27FC236}">
                    <a16:creationId xmlns:a16="http://schemas.microsoft.com/office/drawing/2014/main" id="{2EE1AADC-88C1-49AD-8C49-D029A6C501EE}"/>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04" name="Freeform: Shape 103">
                <a:extLst>
                  <a:ext uri="{FF2B5EF4-FFF2-40B4-BE49-F238E27FC236}">
                    <a16:creationId xmlns:a16="http://schemas.microsoft.com/office/drawing/2014/main" id="{3DC79BEA-AE2D-4EA0-8784-092F7B7E906B}"/>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05" name="Freeform: Shape 104">
                <a:extLst>
                  <a:ext uri="{FF2B5EF4-FFF2-40B4-BE49-F238E27FC236}">
                    <a16:creationId xmlns:a16="http://schemas.microsoft.com/office/drawing/2014/main" id="{43EB4BAB-8BCD-43CD-8263-6EB3BE32B499}"/>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27" name="Subtitle 2">
            <a:extLst>
              <a:ext uri="{FF2B5EF4-FFF2-40B4-BE49-F238E27FC236}">
                <a16:creationId xmlns:a16="http://schemas.microsoft.com/office/drawing/2014/main" id="{19271741-0B85-4F3C-91ED-F8EC547B371A}"/>
              </a:ext>
            </a:extLst>
          </p:cNvPr>
          <p:cNvSpPr>
            <a:spLocks noGrp="1"/>
          </p:cNvSpPr>
          <p:nvPr>
            <p:ph type="subTitle" idx="1" hasCustomPrompt="1"/>
          </p:nvPr>
        </p:nvSpPr>
        <p:spPr>
          <a:xfrm>
            <a:off x="3505609" y="4073592"/>
            <a:ext cx="8143039" cy="684000"/>
          </a:xfrm>
        </p:spPr>
        <p:txBody>
          <a:bodyPr lIns="36000" rIns="180000"/>
          <a:lstStyle>
            <a:lvl1pPr>
              <a:lnSpc>
                <a:spcPct val="110000"/>
              </a:lnSpc>
              <a:defRPr lang="en-US" sz="1900" b="0" kern="1200" dirty="0">
                <a:solidFill>
                  <a:srgbClr val="21305B"/>
                </a:solidFill>
                <a:latin typeface="Verdana Pro" panose="020B0604030504040204" pitchFamily="34" charset="0"/>
                <a:ea typeface="+mn-ea"/>
                <a:cs typeface="+mn-cs"/>
              </a:defRPr>
            </a:lvl1pPr>
          </a:lstStyle>
          <a:p>
            <a:r>
              <a:rPr lang="nl-NL" sz="1900"/>
              <a:t>Klik om de subtitel aan te passen</a:t>
            </a:r>
          </a:p>
        </p:txBody>
      </p:sp>
      <p:sp>
        <p:nvSpPr>
          <p:cNvPr id="28" name="forDate">
            <a:extLst>
              <a:ext uri="{FF2B5EF4-FFF2-40B4-BE49-F238E27FC236}">
                <a16:creationId xmlns:a16="http://schemas.microsoft.com/office/drawing/2014/main" id="{C8E04A8A-21E3-460F-A232-05E9993BE653}"/>
              </a:ext>
            </a:extLst>
          </p:cNvPr>
          <p:cNvSpPr>
            <a:spLocks noGrp="1"/>
          </p:cNvSpPr>
          <p:nvPr>
            <p:ph type="body" sz="quarter" idx="12" hasCustomPrompt="1"/>
          </p:nvPr>
        </p:nvSpPr>
        <p:spPr>
          <a:xfrm>
            <a:off x="3505610" y="5455763"/>
            <a:ext cx="2721004" cy="361450"/>
          </a:xfrm>
          <a:noFill/>
        </p:spPr>
        <p:txBody>
          <a:bodyPr lIns="36000" anchor="ctr" anchorCtr="0"/>
          <a:lstStyle>
            <a:lvl1pPr>
              <a:defRPr lang="nl-NL" sz="1200" b="1" kern="1200" cap="all" baseline="0" dirty="0">
                <a:solidFill>
                  <a:srgbClr val="21305B"/>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
        <p:nvSpPr>
          <p:cNvPr id="29" name="Title 1">
            <a:extLst>
              <a:ext uri="{FF2B5EF4-FFF2-40B4-BE49-F238E27FC236}">
                <a16:creationId xmlns:a16="http://schemas.microsoft.com/office/drawing/2014/main" id="{52BFB670-9B04-4E0C-8334-833C072FD366}"/>
              </a:ext>
            </a:extLst>
          </p:cNvPr>
          <p:cNvSpPr>
            <a:spLocks noGrp="1"/>
          </p:cNvSpPr>
          <p:nvPr>
            <p:ph type="ctrTitle" hasCustomPrompt="1"/>
          </p:nvPr>
        </p:nvSpPr>
        <p:spPr>
          <a:xfrm>
            <a:off x="3497027" y="2240952"/>
            <a:ext cx="8160208" cy="1375755"/>
          </a:xfrm>
        </p:spPr>
        <p:txBody>
          <a:bodyPr lIns="36000" tIns="0" rIns="180000" bIns="0"/>
          <a:lstStyle>
            <a:lvl1pPr>
              <a:defRPr sz="4500">
                <a:solidFill>
                  <a:srgbClr val="21305B"/>
                </a:solidFill>
              </a:defRPr>
            </a:lvl1pPr>
          </a:lstStyle>
          <a:p>
            <a:r>
              <a:rPr lang="nl-NL" sz="4600"/>
              <a:t>Klik om de titel </a:t>
            </a:r>
            <a:br>
              <a:rPr lang="nl-NL" sz="4600"/>
            </a:br>
            <a:r>
              <a:rPr lang="nl-NL" sz="4600"/>
              <a:t>aan te passen</a:t>
            </a:r>
          </a:p>
        </p:txBody>
      </p:sp>
    </p:spTree>
    <p:extLst>
      <p:ext uri="{BB962C8B-B14F-4D97-AF65-F5344CB8AC3E}">
        <p14:creationId xmlns:p14="http://schemas.microsoft.com/office/powerpoint/2010/main" val="357910309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Foto + tekst">
  <p:cSld name="5_Foto + tekst">
    <p:spTree>
      <p:nvGrpSpPr>
        <p:cNvPr id="1" name="Shape 13"/>
        <p:cNvGrpSpPr/>
        <p:nvPr/>
      </p:nvGrpSpPr>
      <p:grpSpPr>
        <a:xfrm>
          <a:off x="0" y="0"/>
          <a:ext cx="0" cy="0"/>
          <a:chOff x="0" y="0"/>
          <a:chExt cx="0" cy="0"/>
        </a:xfrm>
      </p:grpSpPr>
      <p:sp>
        <p:nvSpPr>
          <p:cNvPr id="14" name="Google Shape;14;p12"/>
          <p:cNvSpPr>
            <a:spLocks noGrp="1"/>
          </p:cNvSpPr>
          <p:nvPr>
            <p:ph type="pic" idx="2"/>
          </p:nvPr>
        </p:nvSpPr>
        <p:spPr>
          <a:xfrm>
            <a:off x="-428263" y="-542166"/>
            <a:ext cx="5624103" cy="7103292"/>
          </a:xfrm>
          <a:prstGeom prst="roundRect">
            <a:avLst>
              <a:gd name="adj" fmla="val 6505"/>
            </a:avLst>
          </a:prstGeom>
          <a:noFill/>
          <a:ln>
            <a:noFill/>
          </a:ln>
        </p:spPr>
      </p:sp>
      <p:sp>
        <p:nvSpPr>
          <p:cNvPr id="15" name="Google Shape;15;p12"/>
          <p:cNvSpPr/>
          <p:nvPr/>
        </p:nvSpPr>
        <p:spPr>
          <a:xfrm>
            <a:off x="-287912" y="-994046"/>
            <a:ext cx="12183037" cy="1290920"/>
          </a:xfrm>
          <a:prstGeom prst="roundRect">
            <a:avLst>
              <a:gd name="adj" fmla="val 2604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6074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Kort (zonder afbeelding)">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7046A987-C537-4262-9E69-76694D0A53B9}"/>
              </a:ext>
            </a:extLst>
          </p:cNvPr>
          <p:cNvGrpSpPr/>
          <p:nvPr userDrawn="1"/>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a:t>Intern vertrouwelijk</a:t>
            </a:r>
          </a:p>
        </p:txBody>
      </p:sp>
      <p:sp>
        <p:nvSpPr>
          <p:cNvPr id="92" name="tagline">
            <a:extLst>
              <a:ext uri="{FF2B5EF4-FFF2-40B4-BE49-F238E27FC236}">
                <a16:creationId xmlns:a16="http://schemas.microsoft.com/office/drawing/2014/main" id="{1C734007-B9B8-4680-A1A5-0BB4A20E7E4A}"/>
              </a:ext>
            </a:extLst>
          </p:cNvPr>
          <p:cNvSpPr txBox="1"/>
          <p:nvPr userDrawn="1"/>
        </p:nvSpPr>
        <p:spPr>
          <a:xfrm>
            <a:off x="8479355" y="6510181"/>
            <a:ext cx="2952000" cy="169277"/>
          </a:xfrm>
          <a:prstGeom prst="rect">
            <a:avLst/>
          </a:prstGeom>
          <a:noFill/>
        </p:spPr>
        <p:txBody>
          <a:bodyPr wrap="square" lIns="0" tIns="0" rIns="0" bIns="0" rtlCol="0">
            <a:spAutoFit/>
          </a:bodyPr>
          <a:lstStyle/>
          <a:p>
            <a:pPr algn="r">
              <a:lnSpc>
                <a:spcPct val="100000"/>
              </a:lnSpc>
            </a:pPr>
            <a:r>
              <a:rPr lang="nl-NL" sz="1100" b="1" cap="all" baseline="0">
                <a:solidFill>
                  <a:srgbClr val="D19544"/>
                </a:solidFill>
                <a:latin typeface="+mj-lt"/>
              </a:rPr>
              <a:t>Grondlegger van vooruitgang</a:t>
            </a:r>
          </a:p>
        </p:txBody>
      </p:sp>
      <p:grpSp>
        <p:nvGrpSpPr>
          <p:cNvPr id="106" name="Group 105">
            <a:extLst>
              <a:ext uri="{FF2B5EF4-FFF2-40B4-BE49-F238E27FC236}">
                <a16:creationId xmlns:a16="http://schemas.microsoft.com/office/drawing/2014/main" id="{4EF7B81A-F254-4F36-9E92-904B207DC050}"/>
              </a:ext>
            </a:extLst>
          </p:cNvPr>
          <p:cNvGrpSpPr>
            <a:grpSpLocks noChangeAspect="1"/>
          </p:cNvGrpSpPr>
          <p:nvPr userDrawn="1"/>
        </p:nvGrpSpPr>
        <p:grpSpPr>
          <a:xfrm>
            <a:off x="0" y="0"/>
            <a:ext cx="529200" cy="2139535"/>
            <a:chOff x="374534" y="1058069"/>
            <a:chExt cx="833628" cy="3370325"/>
          </a:xfrm>
        </p:grpSpPr>
        <p:sp>
          <p:nvSpPr>
            <p:cNvPr id="107" name="Freeform: Shape 106">
              <a:extLst>
                <a:ext uri="{FF2B5EF4-FFF2-40B4-BE49-F238E27FC236}">
                  <a16:creationId xmlns:a16="http://schemas.microsoft.com/office/drawing/2014/main" id="{FBDF5F7F-837B-4E2E-95DD-CCCA52CE295F}"/>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rgbClr val="1A3877"/>
                </a:solidFill>
              </a:endParaRPr>
            </a:p>
          </p:txBody>
        </p:sp>
        <p:grpSp>
          <p:nvGrpSpPr>
            <p:cNvPr id="108" name="Group 107">
              <a:extLst>
                <a:ext uri="{FF2B5EF4-FFF2-40B4-BE49-F238E27FC236}">
                  <a16:creationId xmlns:a16="http://schemas.microsoft.com/office/drawing/2014/main" id="{4705EC72-4D85-4CDB-8720-76CC44884EB7}"/>
                </a:ext>
              </a:extLst>
            </p:cNvPr>
            <p:cNvGrpSpPr/>
            <p:nvPr userDrawn="1"/>
          </p:nvGrpSpPr>
          <p:grpSpPr>
            <a:xfrm>
              <a:off x="607167" y="1506981"/>
              <a:ext cx="368883" cy="2472119"/>
              <a:chOff x="607167" y="1506981"/>
              <a:chExt cx="368883" cy="2472119"/>
            </a:xfrm>
          </p:grpSpPr>
          <p:sp>
            <p:nvSpPr>
              <p:cNvPr id="109" name="Freeform: Shape 108">
                <a:extLst>
                  <a:ext uri="{FF2B5EF4-FFF2-40B4-BE49-F238E27FC236}">
                    <a16:creationId xmlns:a16="http://schemas.microsoft.com/office/drawing/2014/main" id="{0D2D114C-B44E-4409-9F59-78846FCCDB5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110" name="Freeform: Shape 109">
                <a:extLst>
                  <a:ext uri="{FF2B5EF4-FFF2-40B4-BE49-F238E27FC236}">
                    <a16:creationId xmlns:a16="http://schemas.microsoft.com/office/drawing/2014/main" id="{B8D535DA-5961-493A-8AA2-C6D36FDD120B}"/>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111" name="Freeform: Shape 110">
                <a:extLst>
                  <a:ext uri="{FF2B5EF4-FFF2-40B4-BE49-F238E27FC236}">
                    <a16:creationId xmlns:a16="http://schemas.microsoft.com/office/drawing/2014/main" id="{0D558605-C478-475A-A1FD-56ED5049E4C6}"/>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112" name="Freeform: Shape 111">
                <a:extLst>
                  <a:ext uri="{FF2B5EF4-FFF2-40B4-BE49-F238E27FC236}">
                    <a16:creationId xmlns:a16="http://schemas.microsoft.com/office/drawing/2014/main" id="{06340D2F-1363-46EA-A637-EEC2884ABEC5}"/>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113" name="Freeform: Shape 112">
                <a:extLst>
                  <a:ext uri="{FF2B5EF4-FFF2-40B4-BE49-F238E27FC236}">
                    <a16:creationId xmlns:a16="http://schemas.microsoft.com/office/drawing/2014/main" id="{EACAA563-5220-469A-80CD-FB780AF989F3}"/>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114" name="Freeform: Shape 113">
                <a:extLst>
                  <a:ext uri="{FF2B5EF4-FFF2-40B4-BE49-F238E27FC236}">
                    <a16:creationId xmlns:a16="http://schemas.microsoft.com/office/drawing/2014/main" id="{D9F8C119-A2A0-479E-A8C6-9AD181A5A3B3}"/>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115" name="Freeform: Shape 114">
                <a:extLst>
                  <a:ext uri="{FF2B5EF4-FFF2-40B4-BE49-F238E27FC236}">
                    <a16:creationId xmlns:a16="http://schemas.microsoft.com/office/drawing/2014/main" id="{4BB66E57-A585-441D-944D-E7E622D542D5}"/>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116" name="Freeform: Shape 115">
                <a:extLst>
                  <a:ext uri="{FF2B5EF4-FFF2-40B4-BE49-F238E27FC236}">
                    <a16:creationId xmlns:a16="http://schemas.microsoft.com/office/drawing/2014/main" id="{C61B2106-A8AD-44E2-BD1E-B0564C4CE041}"/>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117" name="Freeform: Shape 116">
                <a:extLst>
                  <a:ext uri="{FF2B5EF4-FFF2-40B4-BE49-F238E27FC236}">
                    <a16:creationId xmlns:a16="http://schemas.microsoft.com/office/drawing/2014/main" id="{C9D90369-F0CB-4DB9-8E24-1B4AABF945C1}"/>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118" name="Freeform: Shape 117">
                <a:extLst>
                  <a:ext uri="{FF2B5EF4-FFF2-40B4-BE49-F238E27FC236}">
                    <a16:creationId xmlns:a16="http://schemas.microsoft.com/office/drawing/2014/main" id="{5D165385-881E-4AB5-95A5-ED0107AAD467}"/>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26" name="Title 1">
            <a:extLst>
              <a:ext uri="{FF2B5EF4-FFF2-40B4-BE49-F238E27FC236}">
                <a16:creationId xmlns:a16="http://schemas.microsoft.com/office/drawing/2014/main" id="{8D9F8FC9-A04A-4A79-BD2C-CCCDF3671A2C}"/>
              </a:ext>
            </a:extLst>
          </p:cNvPr>
          <p:cNvSpPr>
            <a:spLocks noGrp="1"/>
          </p:cNvSpPr>
          <p:nvPr>
            <p:ph type="ctrTitle" hasCustomPrompt="1"/>
          </p:nvPr>
        </p:nvSpPr>
        <p:spPr>
          <a:xfrm>
            <a:off x="6226613" y="2240952"/>
            <a:ext cx="5430621" cy="1375755"/>
          </a:xfrm>
        </p:spPr>
        <p:txBody>
          <a:bodyPr lIns="36000" tIns="0" rIns="180000" bIns="0"/>
          <a:lstStyle>
            <a:lvl1pPr>
              <a:defRPr sz="4500">
                <a:solidFill>
                  <a:srgbClr val="21305B"/>
                </a:solidFill>
              </a:defRPr>
            </a:lvl1pPr>
          </a:lstStyle>
          <a:p>
            <a:r>
              <a:rPr lang="nl-NL" sz="4400"/>
              <a:t>Klik om de titel aan te passen</a:t>
            </a:r>
            <a:endParaRPr lang="nl-NL" sz="4600"/>
          </a:p>
        </p:txBody>
      </p:sp>
      <p:sp>
        <p:nvSpPr>
          <p:cNvPr id="27" name="Subtitle 2">
            <a:extLst>
              <a:ext uri="{FF2B5EF4-FFF2-40B4-BE49-F238E27FC236}">
                <a16:creationId xmlns:a16="http://schemas.microsoft.com/office/drawing/2014/main" id="{50D51663-6E2A-4BF4-A734-666E49D4DB43}"/>
              </a:ext>
            </a:extLst>
          </p:cNvPr>
          <p:cNvSpPr>
            <a:spLocks noGrp="1"/>
          </p:cNvSpPr>
          <p:nvPr>
            <p:ph type="subTitle" idx="1" hasCustomPrompt="1"/>
          </p:nvPr>
        </p:nvSpPr>
        <p:spPr>
          <a:xfrm>
            <a:off x="6226613" y="4073592"/>
            <a:ext cx="5430620" cy="684000"/>
          </a:xfrm>
        </p:spPr>
        <p:txBody>
          <a:bodyPr lIns="36000" tIns="0" rIns="180000"/>
          <a:lstStyle>
            <a:lvl1pPr>
              <a:lnSpc>
                <a:spcPct val="110000"/>
              </a:lnSpc>
              <a:defRPr lang="en-US" sz="1900" b="0" kern="1200" dirty="0">
                <a:solidFill>
                  <a:srgbClr val="21305B"/>
                </a:solidFill>
                <a:latin typeface="Verdana Pro" panose="020B0604030504040204" pitchFamily="34" charset="0"/>
                <a:ea typeface="+mn-ea"/>
                <a:cs typeface="+mn-cs"/>
              </a:defRPr>
            </a:lvl1pPr>
          </a:lstStyle>
          <a:p>
            <a:r>
              <a:rPr lang="nl-NL" sz="1900"/>
              <a:t>Klik om de subtitel aan te passen</a:t>
            </a:r>
          </a:p>
        </p:txBody>
      </p:sp>
      <p:sp>
        <p:nvSpPr>
          <p:cNvPr id="28" name="forDate">
            <a:extLst>
              <a:ext uri="{FF2B5EF4-FFF2-40B4-BE49-F238E27FC236}">
                <a16:creationId xmlns:a16="http://schemas.microsoft.com/office/drawing/2014/main" id="{E98761B6-B88B-4461-A87A-DFDCD1185CB9}"/>
              </a:ext>
            </a:extLst>
          </p:cNvPr>
          <p:cNvSpPr>
            <a:spLocks noGrp="1"/>
          </p:cNvSpPr>
          <p:nvPr>
            <p:ph type="body" sz="quarter" idx="12" hasCustomPrompt="1"/>
          </p:nvPr>
        </p:nvSpPr>
        <p:spPr>
          <a:xfrm>
            <a:off x="6226613" y="5455763"/>
            <a:ext cx="2721004" cy="361450"/>
          </a:xfrm>
          <a:noFill/>
        </p:spPr>
        <p:txBody>
          <a:bodyPr lIns="36000" rIns="180000" anchor="ctr" anchorCtr="0"/>
          <a:lstStyle>
            <a:lvl1pPr>
              <a:defRPr lang="nl-NL" sz="1200" b="1" kern="1200" cap="all" baseline="0" dirty="0">
                <a:solidFill>
                  <a:srgbClr val="21305B"/>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p>
        </p:txBody>
      </p:sp>
    </p:spTree>
    <p:extLst>
      <p:ext uri="{BB962C8B-B14F-4D97-AF65-F5344CB8AC3E}">
        <p14:creationId xmlns:p14="http://schemas.microsoft.com/office/powerpoint/2010/main" val="107715637"/>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9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me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0" y="2325680"/>
            <a:ext cx="10594975"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vl6pPr>
              <a:lnSpc>
                <a:spcPct val="140000"/>
              </a:lnSpc>
              <a:defRPr sz="2300"/>
            </a:lvl6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49" y="505165"/>
            <a:ext cx="10594973"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440411765"/>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2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81"/>
            <a:ext cx="5168900" cy="3996904"/>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8" name="Content Placeholder 2">
            <a:extLst>
              <a:ext uri="{FF2B5EF4-FFF2-40B4-BE49-F238E27FC236}">
                <a16:creationId xmlns:a16="http://schemas.microsoft.com/office/drawing/2014/main" id="{60EBD445-AFAC-4CEF-B79B-D03029211EFD}"/>
              </a:ext>
            </a:extLst>
          </p:cNvPr>
          <p:cNvSpPr>
            <a:spLocks noGrp="1"/>
          </p:cNvSpPr>
          <p:nvPr>
            <p:ph idx="15" hasCustomPrompt="1"/>
          </p:nvPr>
        </p:nvSpPr>
        <p:spPr>
          <a:xfrm>
            <a:off x="6229351" y="2325681"/>
            <a:ext cx="5168900" cy="3996904"/>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9" name="Title 1">
            <a:extLst>
              <a:ext uri="{FF2B5EF4-FFF2-40B4-BE49-F238E27FC236}">
                <a16:creationId xmlns:a16="http://schemas.microsoft.com/office/drawing/2014/main" id="{F2BE18A0-8108-4DBF-ABE3-65F7ECD1BD3C}"/>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0" name="txtTop">
            <a:extLst>
              <a:ext uri="{FF2B5EF4-FFF2-40B4-BE49-F238E27FC236}">
                <a16:creationId xmlns:a16="http://schemas.microsoft.com/office/drawing/2014/main" id="{0A506AB4-ABDE-4948-AD87-0328E4C0944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2" name="Text Placeholder 16">
            <a:extLst>
              <a:ext uri="{FF2B5EF4-FFF2-40B4-BE49-F238E27FC236}">
                <a16:creationId xmlns:a16="http://schemas.microsoft.com/office/drawing/2014/main" id="{AE5BC556-8325-4839-93D4-F0E7FD175FEE}"/>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369571010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met 3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48" y="2325680"/>
            <a:ext cx="3360287"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vl6pPr>
              <a:defRPr/>
            </a:lvl6pPr>
            <a:lvl7pPr>
              <a:defRPr/>
            </a:lvl7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8" name="Content Placeholder 2">
            <a:extLst>
              <a:ext uri="{FF2B5EF4-FFF2-40B4-BE49-F238E27FC236}">
                <a16:creationId xmlns:a16="http://schemas.microsoft.com/office/drawing/2014/main" id="{60EBD445-AFAC-4CEF-B79B-D03029211EFD}"/>
              </a:ext>
            </a:extLst>
          </p:cNvPr>
          <p:cNvSpPr>
            <a:spLocks noGrp="1"/>
          </p:cNvSpPr>
          <p:nvPr>
            <p:ph idx="15" hasCustomPrompt="1"/>
          </p:nvPr>
        </p:nvSpPr>
        <p:spPr>
          <a:xfrm>
            <a:off x="4419821" y="2325680"/>
            <a:ext cx="3350759"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vl6pPr>
              <a:defRPr/>
            </a:lvl6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16" name="Content Placeholder 2">
            <a:extLst>
              <a:ext uri="{FF2B5EF4-FFF2-40B4-BE49-F238E27FC236}">
                <a16:creationId xmlns:a16="http://schemas.microsoft.com/office/drawing/2014/main" id="{B630F87C-3D18-4CC5-AA31-3C55AC29DE89}"/>
              </a:ext>
            </a:extLst>
          </p:cNvPr>
          <p:cNvSpPr>
            <a:spLocks noGrp="1"/>
          </p:cNvSpPr>
          <p:nvPr>
            <p:ph idx="16" hasCustomPrompt="1"/>
          </p:nvPr>
        </p:nvSpPr>
        <p:spPr>
          <a:xfrm>
            <a:off x="8032285" y="2325680"/>
            <a:ext cx="3350759" cy="399690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10" name="Title 1">
            <a:extLst>
              <a:ext uri="{FF2B5EF4-FFF2-40B4-BE49-F238E27FC236}">
                <a16:creationId xmlns:a16="http://schemas.microsoft.com/office/drawing/2014/main" id="{53F225A9-0552-4AFB-9984-042DE2D2C7AF}"/>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2" name="txtTop">
            <a:extLst>
              <a:ext uri="{FF2B5EF4-FFF2-40B4-BE49-F238E27FC236}">
                <a16:creationId xmlns:a16="http://schemas.microsoft.com/office/drawing/2014/main" id="{ACDD0A29-06C8-4570-8CC5-8A372988584A}"/>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3" name="Text Placeholder 16">
            <a:extLst>
              <a:ext uri="{FF2B5EF4-FFF2-40B4-BE49-F238E27FC236}">
                <a16:creationId xmlns:a16="http://schemas.microsoft.com/office/drawing/2014/main" id="{4D544667-023C-42EC-8777-15DFCD42F6A7}"/>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22058539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met 3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48" y="3453397"/>
            <a:ext cx="3360287" cy="289943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8" name="Content Placeholder 2">
            <a:extLst>
              <a:ext uri="{FF2B5EF4-FFF2-40B4-BE49-F238E27FC236}">
                <a16:creationId xmlns:a16="http://schemas.microsoft.com/office/drawing/2014/main" id="{60EBD445-AFAC-4CEF-B79B-D03029211EFD}"/>
              </a:ext>
            </a:extLst>
          </p:cNvPr>
          <p:cNvSpPr>
            <a:spLocks noGrp="1"/>
          </p:cNvSpPr>
          <p:nvPr>
            <p:ph idx="15" hasCustomPrompt="1"/>
          </p:nvPr>
        </p:nvSpPr>
        <p:spPr>
          <a:xfrm>
            <a:off x="4419821" y="3453397"/>
            <a:ext cx="3350759" cy="2899435"/>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p:txBody>
      </p:sp>
      <p:sp>
        <p:nvSpPr>
          <p:cNvPr id="16" name="Content Placeholder 2">
            <a:extLst>
              <a:ext uri="{FF2B5EF4-FFF2-40B4-BE49-F238E27FC236}">
                <a16:creationId xmlns:a16="http://schemas.microsoft.com/office/drawing/2014/main" id="{B630F87C-3D18-4CC5-AA31-3C55AC29DE89}"/>
              </a:ext>
            </a:extLst>
          </p:cNvPr>
          <p:cNvSpPr>
            <a:spLocks noGrp="1"/>
          </p:cNvSpPr>
          <p:nvPr>
            <p:ph idx="16" hasCustomPrompt="1"/>
          </p:nvPr>
        </p:nvSpPr>
        <p:spPr>
          <a:xfrm>
            <a:off x="8032285" y="3453397"/>
            <a:ext cx="3350759" cy="2874378"/>
          </a:xfrm>
        </p:spPr>
        <p:txBody>
          <a:bodyPr>
            <a:noAutofit/>
          </a:bodyPr>
          <a:lstStyle>
            <a:lvl1pPr>
              <a:lnSpc>
                <a:spcPct val="140000"/>
              </a:lnSpc>
              <a:defRPr sz="2300"/>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p:txBody>
      </p:sp>
      <p:sp>
        <p:nvSpPr>
          <p:cNvPr id="18" name="Picture Placeholder 6">
            <a:extLst>
              <a:ext uri="{FF2B5EF4-FFF2-40B4-BE49-F238E27FC236}">
                <a16:creationId xmlns:a16="http://schemas.microsoft.com/office/drawing/2014/main" id="{43230A9C-C964-46F5-83CE-D40CD1C0F07A}"/>
              </a:ext>
            </a:extLst>
          </p:cNvPr>
          <p:cNvSpPr>
            <a:spLocks noGrp="1"/>
          </p:cNvSpPr>
          <p:nvPr>
            <p:ph type="pic" sz="quarter" idx="17" hasCustomPrompt="1"/>
          </p:nvPr>
        </p:nvSpPr>
        <p:spPr>
          <a:xfrm>
            <a:off x="793748" y="2340881"/>
            <a:ext cx="900000" cy="900000"/>
          </a:xfrm>
          <a:noFill/>
        </p:spPr>
        <p:txBody>
          <a:bodyPr bIns="72000" anchor="ctr" anchorCtr="0"/>
          <a:lstStyle>
            <a:lvl1pPr algn="ctr">
              <a:lnSpc>
                <a:spcPct val="110000"/>
              </a:lnSpc>
              <a:defRPr sz="1000"/>
            </a:lvl1pPr>
          </a:lstStyle>
          <a:p>
            <a:r>
              <a:rPr lang="nl-NL"/>
              <a:t>Gebruik de knop ‘Afbeelding’ op het </a:t>
            </a:r>
            <a:r>
              <a:rPr lang="nl-NL" err="1"/>
              <a:t>ribbon</a:t>
            </a:r>
            <a:r>
              <a:rPr lang="nl-NL"/>
              <a:t> om een icoon in te voegen</a:t>
            </a:r>
          </a:p>
        </p:txBody>
      </p:sp>
      <p:sp>
        <p:nvSpPr>
          <p:cNvPr id="19" name="Picture Placeholder 6">
            <a:extLst>
              <a:ext uri="{FF2B5EF4-FFF2-40B4-BE49-F238E27FC236}">
                <a16:creationId xmlns:a16="http://schemas.microsoft.com/office/drawing/2014/main" id="{C0F16CF3-5F1C-4D2C-B08C-6AC6C596725F}"/>
              </a:ext>
            </a:extLst>
          </p:cNvPr>
          <p:cNvSpPr>
            <a:spLocks noGrp="1"/>
          </p:cNvSpPr>
          <p:nvPr>
            <p:ph type="pic" sz="quarter" idx="18" hasCustomPrompt="1"/>
          </p:nvPr>
        </p:nvSpPr>
        <p:spPr>
          <a:xfrm>
            <a:off x="4419821" y="2340881"/>
            <a:ext cx="900000" cy="900000"/>
          </a:xfrm>
          <a:noFill/>
        </p:spPr>
        <p:txBody>
          <a:bodyPr bIns="72000" anchor="ctr" anchorCtr="0"/>
          <a:lstStyle>
            <a:lvl1pPr algn="ctr">
              <a:lnSpc>
                <a:spcPct val="110000"/>
              </a:lnSpc>
              <a:defRPr sz="1000"/>
            </a:lvl1pPr>
          </a:lstStyle>
          <a:p>
            <a:r>
              <a:rPr lang="nl-NL"/>
              <a:t>Gebruik de knop ‘Afbeelding’ op het </a:t>
            </a:r>
            <a:r>
              <a:rPr lang="nl-NL" err="1"/>
              <a:t>ribbon</a:t>
            </a:r>
            <a:r>
              <a:rPr lang="nl-NL"/>
              <a:t> om een icoon in te voegen</a:t>
            </a:r>
          </a:p>
        </p:txBody>
      </p:sp>
      <p:sp>
        <p:nvSpPr>
          <p:cNvPr id="20" name="Picture Placeholder 6">
            <a:extLst>
              <a:ext uri="{FF2B5EF4-FFF2-40B4-BE49-F238E27FC236}">
                <a16:creationId xmlns:a16="http://schemas.microsoft.com/office/drawing/2014/main" id="{4712547A-F953-4D32-96C8-EF9548C25663}"/>
              </a:ext>
            </a:extLst>
          </p:cNvPr>
          <p:cNvSpPr>
            <a:spLocks noGrp="1"/>
          </p:cNvSpPr>
          <p:nvPr>
            <p:ph type="pic" sz="quarter" idx="19" hasCustomPrompt="1"/>
          </p:nvPr>
        </p:nvSpPr>
        <p:spPr>
          <a:xfrm>
            <a:off x="8032285" y="2340881"/>
            <a:ext cx="900000" cy="900000"/>
          </a:xfrm>
          <a:noFill/>
        </p:spPr>
        <p:txBody>
          <a:bodyPr bIns="72000" anchor="ctr" anchorCtr="0"/>
          <a:lstStyle>
            <a:lvl1pPr algn="ctr">
              <a:lnSpc>
                <a:spcPct val="110000"/>
              </a:lnSpc>
              <a:defRPr sz="1000"/>
            </a:lvl1pPr>
          </a:lstStyle>
          <a:p>
            <a:r>
              <a:rPr lang="nl-NL"/>
              <a:t>Gebruik de knop ‘Afbeelding’ op het </a:t>
            </a:r>
            <a:r>
              <a:rPr lang="nl-NL" err="1"/>
              <a:t>ribbon</a:t>
            </a:r>
            <a:r>
              <a:rPr lang="nl-NL"/>
              <a:t> om een icoon in te voegen</a:t>
            </a:r>
          </a:p>
        </p:txBody>
      </p:sp>
      <p:sp>
        <p:nvSpPr>
          <p:cNvPr id="13" name="Title 1">
            <a:extLst>
              <a:ext uri="{FF2B5EF4-FFF2-40B4-BE49-F238E27FC236}">
                <a16:creationId xmlns:a16="http://schemas.microsoft.com/office/drawing/2014/main" id="{9F456B87-A210-413C-996D-A751B3155441}"/>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14" name="txtTop">
            <a:extLst>
              <a:ext uri="{FF2B5EF4-FFF2-40B4-BE49-F238E27FC236}">
                <a16:creationId xmlns:a16="http://schemas.microsoft.com/office/drawing/2014/main" id="{E2B64F05-EE3E-4271-A468-FD9AF8B85AFA}"/>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
        <p:nvSpPr>
          <p:cNvPr id="15" name="Text Placeholder 16">
            <a:extLst>
              <a:ext uri="{FF2B5EF4-FFF2-40B4-BE49-F238E27FC236}">
                <a16:creationId xmlns:a16="http://schemas.microsoft.com/office/drawing/2014/main" id="{5923B80F-C416-4989-B30F-FBD09EE29FA1}"/>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a:t>Klik om de subtitel aan te passen</a:t>
            </a:r>
          </a:p>
        </p:txBody>
      </p:sp>
    </p:spTree>
    <p:extLst>
      <p:ext uri="{BB962C8B-B14F-4D97-AF65-F5344CB8AC3E}">
        <p14:creationId xmlns:p14="http://schemas.microsoft.com/office/powerpoint/2010/main" val="114075065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V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a:t>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a:p>
        </p:txBody>
      </p:sp>
      <p:sp>
        <p:nvSpPr>
          <p:cNvPr id="18" name="Picture Placeholder 6">
            <a:extLst>
              <a:ext uri="{FF2B5EF4-FFF2-40B4-BE49-F238E27FC236}">
                <a16:creationId xmlns:a16="http://schemas.microsoft.com/office/drawing/2014/main" id="{43230A9C-C964-46F5-83CE-D40CD1C0F07A}"/>
              </a:ext>
            </a:extLst>
          </p:cNvPr>
          <p:cNvSpPr>
            <a:spLocks noGrp="1"/>
          </p:cNvSpPr>
          <p:nvPr>
            <p:ph type="pic" sz="quarter" idx="17" hasCustomPrompt="1"/>
          </p:nvPr>
        </p:nvSpPr>
        <p:spPr>
          <a:xfrm>
            <a:off x="798513" y="1695389"/>
            <a:ext cx="1548000" cy="1548000"/>
          </a:xfrm>
          <a:solidFill>
            <a:srgbClr val="F0F0F0"/>
          </a:solidFill>
          <a:effectLst>
            <a:outerShdw dist="101600" dir="2700000" algn="tl" rotWithShape="0">
              <a:srgbClr val="41B6E6"/>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7" name="Text Placeholder 6">
            <a:extLst>
              <a:ext uri="{FF2B5EF4-FFF2-40B4-BE49-F238E27FC236}">
                <a16:creationId xmlns:a16="http://schemas.microsoft.com/office/drawing/2014/main" id="{5871385B-4623-4C83-8C0E-DBB31FD3F52B}"/>
              </a:ext>
            </a:extLst>
          </p:cNvPr>
          <p:cNvSpPr>
            <a:spLocks noGrp="1"/>
          </p:cNvSpPr>
          <p:nvPr>
            <p:ph type="body" sz="quarter" idx="24" hasCustomPrompt="1"/>
          </p:nvPr>
        </p:nvSpPr>
        <p:spPr>
          <a:xfrm>
            <a:off x="798514"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a:p>
            <a:pPr lvl="2"/>
            <a:endParaRPr lang="nl-NL" noProof="0"/>
          </a:p>
        </p:txBody>
      </p:sp>
      <p:sp>
        <p:nvSpPr>
          <p:cNvPr id="28" name="Text Placeholder 6">
            <a:extLst>
              <a:ext uri="{FF2B5EF4-FFF2-40B4-BE49-F238E27FC236}">
                <a16:creationId xmlns:a16="http://schemas.microsoft.com/office/drawing/2014/main" id="{FB225338-F9ED-4D98-8934-D45EDEC1E048}"/>
              </a:ext>
            </a:extLst>
          </p:cNvPr>
          <p:cNvSpPr>
            <a:spLocks noGrp="1"/>
          </p:cNvSpPr>
          <p:nvPr>
            <p:ph type="body" sz="quarter" idx="28" hasCustomPrompt="1"/>
          </p:nvPr>
        </p:nvSpPr>
        <p:spPr>
          <a:xfrm>
            <a:off x="798514"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37" name="Text Placeholder 6">
            <a:extLst>
              <a:ext uri="{FF2B5EF4-FFF2-40B4-BE49-F238E27FC236}">
                <a16:creationId xmlns:a16="http://schemas.microsoft.com/office/drawing/2014/main" id="{6E59EBD7-B1F1-4CAF-9354-6A583FDE6EA2}"/>
              </a:ext>
            </a:extLst>
          </p:cNvPr>
          <p:cNvSpPr>
            <a:spLocks noGrp="1"/>
          </p:cNvSpPr>
          <p:nvPr>
            <p:ph type="body" sz="quarter" idx="30" hasCustomPrompt="1"/>
          </p:nvPr>
        </p:nvSpPr>
        <p:spPr>
          <a:xfrm>
            <a:off x="3512511"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p:txBody>
      </p:sp>
      <p:sp>
        <p:nvSpPr>
          <p:cNvPr id="38" name="Text Placeholder 6">
            <a:extLst>
              <a:ext uri="{FF2B5EF4-FFF2-40B4-BE49-F238E27FC236}">
                <a16:creationId xmlns:a16="http://schemas.microsoft.com/office/drawing/2014/main" id="{859CA5EB-AC2A-4009-9D55-6A2323D1E1B1}"/>
              </a:ext>
            </a:extLst>
          </p:cNvPr>
          <p:cNvSpPr>
            <a:spLocks noGrp="1"/>
          </p:cNvSpPr>
          <p:nvPr>
            <p:ph type="body" sz="quarter" idx="31" hasCustomPrompt="1"/>
          </p:nvPr>
        </p:nvSpPr>
        <p:spPr>
          <a:xfrm>
            <a:off x="3512511"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41" name="Text Placeholder 6">
            <a:extLst>
              <a:ext uri="{FF2B5EF4-FFF2-40B4-BE49-F238E27FC236}">
                <a16:creationId xmlns:a16="http://schemas.microsoft.com/office/drawing/2014/main" id="{AB4EE5CC-8595-4A5A-90CA-E4F49EB4E6CB}"/>
              </a:ext>
            </a:extLst>
          </p:cNvPr>
          <p:cNvSpPr>
            <a:spLocks noGrp="1"/>
          </p:cNvSpPr>
          <p:nvPr>
            <p:ph type="body" sz="quarter" idx="33" hasCustomPrompt="1"/>
          </p:nvPr>
        </p:nvSpPr>
        <p:spPr>
          <a:xfrm>
            <a:off x="6226508"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p:txBody>
      </p:sp>
      <p:sp>
        <p:nvSpPr>
          <p:cNvPr id="42" name="Text Placeholder 6">
            <a:extLst>
              <a:ext uri="{FF2B5EF4-FFF2-40B4-BE49-F238E27FC236}">
                <a16:creationId xmlns:a16="http://schemas.microsoft.com/office/drawing/2014/main" id="{8747AF9C-AAFF-4077-9851-1B96FD833863}"/>
              </a:ext>
            </a:extLst>
          </p:cNvPr>
          <p:cNvSpPr>
            <a:spLocks noGrp="1"/>
          </p:cNvSpPr>
          <p:nvPr>
            <p:ph type="body" sz="quarter" idx="34" hasCustomPrompt="1"/>
          </p:nvPr>
        </p:nvSpPr>
        <p:spPr>
          <a:xfrm>
            <a:off x="6226508"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45" name="Text Placeholder 6">
            <a:extLst>
              <a:ext uri="{FF2B5EF4-FFF2-40B4-BE49-F238E27FC236}">
                <a16:creationId xmlns:a16="http://schemas.microsoft.com/office/drawing/2014/main" id="{21F4EE81-E31C-44BD-9DD2-65B9F26CB03E}"/>
              </a:ext>
            </a:extLst>
          </p:cNvPr>
          <p:cNvSpPr>
            <a:spLocks noGrp="1"/>
          </p:cNvSpPr>
          <p:nvPr>
            <p:ph type="body" sz="quarter" idx="36" hasCustomPrompt="1"/>
          </p:nvPr>
        </p:nvSpPr>
        <p:spPr>
          <a:xfrm>
            <a:off x="8940504" y="4271575"/>
            <a:ext cx="2430000" cy="2056200"/>
          </a:xfrm>
        </p:spPr>
        <p:txBody>
          <a:bodyPr/>
          <a:lstStyle>
            <a:lvl1pPr>
              <a:lnSpc>
                <a:spcPct val="120000"/>
              </a:lnSpc>
              <a:defRPr sz="1600"/>
            </a:lvl1pPr>
            <a:lvl2pPr marL="180975" indent="-180975">
              <a:lnSpc>
                <a:spcPct val="120000"/>
              </a:lnSpc>
              <a:defRPr sz="1600"/>
            </a:lvl2pPr>
            <a:lvl3pPr marL="180000" indent="-180975">
              <a:lnSpc>
                <a:spcPct val="120000"/>
              </a:lnSpc>
              <a:defRPr sz="1600"/>
            </a:lvl3pPr>
            <a:lvl4pPr marL="363600" indent="-180000">
              <a:lnSpc>
                <a:spcPct val="120000"/>
              </a:lnSpc>
              <a:defRPr sz="1600"/>
            </a:lvl4pPr>
            <a:lvl5pPr>
              <a:lnSpc>
                <a:spcPct val="140000"/>
              </a:lnSpc>
              <a:defRPr sz="2300"/>
            </a:lvl5pPr>
          </a:lstStyle>
          <a:p>
            <a:pPr lvl="0"/>
            <a:r>
              <a:rPr lang="nl-NL" noProof="0"/>
              <a:t>Functie</a:t>
            </a:r>
          </a:p>
          <a:p>
            <a:pPr lvl="1"/>
            <a:r>
              <a:rPr lang="nl-NL" noProof="0"/>
              <a:t>Niveau 2</a:t>
            </a:r>
          </a:p>
          <a:p>
            <a:pPr lvl="2"/>
            <a:r>
              <a:rPr lang="nl-NL" noProof="0"/>
              <a:t>Niveau 3</a:t>
            </a:r>
          </a:p>
          <a:p>
            <a:pPr lvl="3"/>
            <a:r>
              <a:rPr lang="nl-NL" noProof="0"/>
              <a:t>Niveau 4</a:t>
            </a:r>
          </a:p>
        </p:txBody>
      </p:sp>
      <p:sp>
        <p:nvSpPr>
          <p:cNvPr id="46" name="Text Placeholder 6">
            <a:extLst>
              <a:ext uri="{FF2B5EF4-FFF2-40B4-BE49-F238E27FC236}">
                <a16:creationId xmlns:a16="http://schemas.microsoft.com/office/drawing/2014/main" id="{DB9BE62B-3A57-4EF7-95F2-AB1BDBFDAC13}"/>
              </a:ext>
            </a:extLst>
          </p:cNvPr>
          <p:cNvSpPr>
            <a:spLocks noGrp="1"/>
          </p:cNvSpPr>
          <p:nvPr>
            <p:ph type="body" sz="quarter" idx="37" hasCustomPrompt="1"/>
          </p:nvPr>
        </p:nvSpPr>
        <p:spPr>
          <a:xfrm>
            <a:off x="8940504" y="3728712"/>
            <a:ext cx="2430000" cy="405654"/>
          </a:xfrm>
        </p:spPr>
        <p:txBody>
          <a:bodyPr anchor="b" anchorCtr="0"/>
          <a:lstStyle>
            <a:lvl1pPr>
              <a:lnSpc>
                <a:spcPct val="120000"/>
              </a:lnSpc>
              <a:defRPr sz="16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a:t>Naam Achternaam</a:t>
            </a:r>
          </a:p>
        </p:txBody>
      </p:sp>
      <p:sp>
        <p:nvSpPr>
          <p:cNvPr id="47" name="Picture Placeholder 6">
            <a:extLst>
              <a:ext uri="{FF2B5EF4-FFF2-40B4-BE49-F238E27FC236}">
                <a16:creationId xmlns:a16="http://schemas.microsoft.com/office/drawing/2014/main" id="{7FB0FFAA-A3D6-4063-A587-2A8A456DE74A}"/>
              </a:ext>
            </a:extLst>
          </p:cNvPr>
          <p:cNvSpPr>
            <a:spLocks noGrp="1"/>
          </p:cNvSpPr>
          <p:nvPr>
            <p:ph type="pic" sz="quarter" idx="38" hasCustomPrompt="1"/>
          </p:nvPr>
        </p:nvSpPr>
        <p:spPr>
          <a:xfrm>
            <a:off x="3512511" y="1695389"/>
            <a:ext cx="1548000" cy="1548000"/>
          </a:xfrm>
          <a:solidFill>
            <a:srgbClr val="F0F0F0"/>
          </a:solidFill>
          <a:effectLst>
            <a:outerShdw dist="101600" dir="2700000" algn="tl" rotWithShape="0">
              <a:srgbClr val="21305B"/>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48" name="Picture Placeholder 6">
            <a:extLst>
              <a:ext uri="{FF2B5EF4-FFF2-40B4-BE49-F238E27FC236}">
                <a16:creationId xmlns:a16="http://schemas.microsoft.com/office/drawing/2014/main" id="{D9335092-8FEF-4173-8ADB-68703DFC8922}"/>
              </a:ext>
            </a:extLst>
          </p:cNvPr>
          <p:cNvSpPr>
            <a:spLocks noGrp="1"/>
          </p:cNvSpPr>
          <p:nvPr>
            <p:ph type="pic" sz="quarter" idx="39" hasCustomPrompt="1"/>
          </p:nvPr>
        </p:nvSpPr>
        <p:spPr>
          <a:xfrm>
            <a:off x="6226507" y="1695389"/>
            <a:ext cx="1548000" cy="1548000"/>
          </a:xfrm>
          <a:solidFill>
            <a:srgbClr val="F0F0F0"/>
          </a:solidFill>
          <a:effectLst>
            <a:outerShdw dist="101600" dir="2700000" algn="tl" rotWithShape="0">
              <a:srgbClr val="D19544"/>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49" name="Picture Placeholder 6">
            <a:extLst>
              <a:ext uri="{FF2B5EF4-FFF2-40B4-BE49-F238E27FC236}">
                <a16:creationId xmlns:a16="http://schemas.microsoft.com/office/drawing/2014/main" id="{7F9A5DDA-EC1F-4475-A045-0CB955035A23}"/>
              </a:ext>
            </a:extLst>
          </p:cNvPr>
          <p:cNvSpPr>
            <a:spLocks noGrp="1"/>
          </p:cNvSpPr>
          <p:nvPr>
            <p:ph type="pic" sz="quarter" idx="40" hasCustomPrompt="1"/>
          </p:nvPr>
        </p:nvSpPr>
        <p:spPr>
          <a:xfrm>
            <a:off x="8940504" y="1695389"/>
            <a:ext cx="1548000" cy="1548000"/>
          </a:xfrm>
          <a:solidFill>
            <a:srgbClr val="F0F0F0"/>
          </a:solidFill>
          <a:effectLst>
            <a:outerShdw dist="101600" dir="2700000" algn="tl" rotWithShape="0">
              <a:srgbClr val="C6E8F8"/>
            </a:outerShdw>
          </a:effectLst>
        </p:spPr>
        <p:txBody>
          <a:bodyPr lIns="36000" tIns="36000" rIns="36000" bIns="72000" anchor="ctr" anchorCtr="0"/>
          <a:lstStyle>
            <a:lvl1pPr algn="ctr">
              <a:lnSpc>
                <a:spcPct val="110000"/>
              </a:lnSpc>
              <a:defRPr sz="1100"/>
            </a:lvl1pPr>
          </a:lstStyle>
          <a:p>
            <a:r>
              <a:rPr lang="nl-NL"/>
              <a:t>Gebruik de knop ‘Afbeelding’ op het </a:t>
            </a:r>
            <a:r>
              <a:rPr lang="nl-NL" err="1"/>
              <a:t>ribbon</a:t>
            </a:r>
            <a:r>
              <a:rPr lang="nl-NL"/>
              <a:t> om een foto in te voegen</a:t>
            </a:r>
          </a:p>
        </p:txBody>
      </p:sp>
      <p:sp>
        <p:nvSpPr>
          <p:cNvPr id="19" name="Title 1">
            <a:extLst>
              <a:ext uri="{FF2B5EF4-FFF2-40B4-BE49-F238E27FC236}">
                <a16:creationId xmlns:a16="http://schemas.microsoft.com/office/drawing/2014/main" id="{3F0A5263-14F9-488B-A697-322D515EB08D}"/>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a:t>Klik om de titel aan te passen</a:t>
            </a:r>
          </a:p>
        </p:txBody>
      </p:sp>
      <p:sp>
        <p:nvSpPr>
          <p:cNvPr id="20" name="txtTop">
            <a:extLst>
              <a:ext uri="{FF2B5EF4-FFF2-40B4-BE49-F238E27FC236}">
                <a16:creationId xmlns:a16="http://schemas.microsoft.com/office/drawing/2014/main" id="{64E86690-41AE-4B22-B9FC-AE2A82521C9B}"/>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a:t>KLIK OM AAN TE PASSEN</a:t>
            </a:r>
          </a:p>
        </p:txBody>
      </p:sp>
    </p:spTree>
    <p:extLst>
      <p:ext uri="{BB962C8B-B14F-4D97-AF65-F5344CB8AC3E}">
        <p14:creationId xmlns:p14="http://schemas.microsoft.com/office/powerpoint/2010/main" val="326538610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CB5F8D-E43A-4FC9-B06A-77BB61702022}"/>
              </a:ext>
            </a:extLst>
          </p:cNvPr>
          <p:cNvSpPr>
            <a:spLocks noGrp="1"/>
          </p:cNvSpPr>
          <p:nvPr>
            <p:ph type="ftr" sz="quarter" idx="3"/>
          </p:nvPr>
        </p:nvSpPr>
        <p:spPr>
          <a:xfrm>
            <a:off x="791902" y="6513483"/>
            <a:ext cx="3240000" cy="206104"/>
          </a:xfrm>
          <a:prstGeom prst="rect">
            <a:avLst/>
          </a:prstGeom>
        </p:spPr>
        <p:txBody>
          <a:bodyPr vert="horz" lIns="0" tIns="0" rIns="0" bIns="0" rtlCol="0" anchor="ctr"/>
          <a:lstStyle>
            <a:lvl1pPr algn="l">
              <a:lnSpc>
                <a:spcPct val="100000"/>
              </a:lnSpc>
              <a:defRPr sz="1100">
                <a:solidFill>
                  <a:srgbClr val="21305B"/>
                </a:solidFill>
              </a:defRPr>
            </a:lvl1pPr>
          </a:lstStyle>
          <a:p>
            <a:r>
              <a:rPr lang="nl-NL"/>
              <a:t>Intern vertrouwelijk</a:t>
            </a:r>
          </a:p>
        </p:txBody>
      </p:sp>
      <p:sp>
        <p:nvSpPr>
          <p:cNvPr id="2" name="Title Placeholder 1">
            <a:extLst>
              <a:ext uri="{FF2B5EF4-FFF2-40B4-BE49-F238E27FC236}">
                <a16:creationId xmlns:a16="http://schemas.microsoft.com/office/drawing/2014/main" id="{0121AF4F-5ABB-4191-9E60-5B934FDA7E5C}"/>
              </a:ext>
            </a:extLst>
          </p:cNvPr>
          <p:cNvSpPr>
            <a:spLocks noGrp="1"/>
          </p:cNvSpPr>
          <p:nvPr>
            <p:ph type="title"/>
          </p:nvPr>
        </p:nvSpPr>
        <p:spPr>
          <a:xfrm>
            <a:off x="791902" y="705226"/>
            <a:ext cx="10595833" cy="540000"/>
          </a:xfrm>
          <a:prstGeom prst="rect">
            <a:avLst/>
          </a:prstGeom>
        </p:spPr>
        <p:txBody>
          <a:bodyPr vert="horz" lIns="0" tIns="0" rIns="0" bIns="0" rtlCol="0" anchor="t" anchorCtr="0">
            <a:noAutofit/>
          </a:bodyPr>
          <a:lstStyle/>
          <a:p>
            <a:r>
              <a:rPr lang="nl-NL"/>
              <a:t>Klik om de titel aan te passen</a:t>
            </a:r>
          </a:p>
        </p:txBody>
      </p:sp>
      <p:sp>
        <p:nvSpPr>
          <p:cNvPr id="3" name="Text Placeholder 2">
            <a:extLst>
              <a:ext uri="{FF2B5EF4-FFF2-40B4-BE49-F238E27FC236}">
                <a16:creationId xmlns:a16="http://schemas.microsoft.com/office/drawing/2014/main" id="{0974E63F-5549-4404-B539-00628E9F1D7D}"/>
              </a:ext>
            </a:extLst>
          </p:cNvPr>
          <p:cNvSpPr>
            <a:spLocks noGrp="1"/>
          </p:cNvSpPr>
          <p:nvPr>
            <p:ph type="body" idx="1"/>
          </p:nvPr>
        </p:nvSpPr>
        <p:spPr>
          <a:xfrm>
            <a:off x="791902" y="2326585"/>
            <a:ext cx="10594952" cy="3996000"/>
          </a:xfrm>
          <a:prstGeom prst="rect">
            <a:avLst/>
          </a:prstGeom>
        </p:spPr>
        <p:txBody>
          <a:bodyPr vert="horz" lIns="0" tIns="0" rIns="0" bIns="0" rtlCol="0">
            <a:noAutofit/>
          </a:bodyPr>
          <a:lstStyle/>
          <a:p>
            <a:pPr lvl="0"/>
            <a:r>
              <a:rPr lang="nl-NL" noProof="0"/>
              <a:t>Niveau 1</a:t>
            </a:r>
          </a:p>
          <a:p>
            <a:pPr lvl="1"/>
            <a:r>
              <a:rPr lang="nl-NL" noProof="0"/>
              <a:t>Niveau 2</a:t>
            </a:r>
          </a:p>
          <a:p>
            <a:pPr lvl="2"/>
            <a:r>
              <a:rPr lang="nl-NL" noProof="0"/>
              <a:t>Niveau 3</a:t>
            </a:r>
          </a:p>
          <a:p>
            <a:pPr lvl="3"/>
            <a:r>
              <a:rPr lang="nl-NL" noProof="0"/>
              <a:t>Niveau 4</a:t>
            </a:r>
          </a:p>
          <a:p>
            <a:pPr lvl="4"/>
            <a:r>
              <a:rPr lang="nl-NL" noProof="0"/>
              <a:t>Niveau 5</a:t>
            </a:r>
          </a:p>
          <a:p>
            <a:pPr lvl="5"/>
            <a:r>
              <a:rPr lang="nl-NL" noProof="0"/>
              <a:t>Niveau 6</a:t>
            </a:r>
          </a:p>
          <a:p>
            <a:pPr lvl="6"/>
            <a:r>
              <a:rPr lang="nl-NL" noProof="0"/>
              <a:t>Niveau 7</a:t>
            </a:r>
          </a:p>
          <a:p>
            <a:pPr lvl="7"/>
            <a:r>
              <a:rPr lang="nl-NL" noProof="0"/>
              <a:t>Niveau 8</a:t>
            </a:r>
          </a:p>
        </p:txBody>
      </p:sp>
      <p:sp>
        <p:nvSpPr>
          <p:cNvPr id="6" name="Slide Number Placeholder 5">
            <a:extLst>
              <a:ext uri="{FF2B5EF4-FFF2-40B4-BE49-F238E27FC236}">
                <a16:creationId xmlns:a16="http://schemas.microsoft.com/office/drawing/2014/main" id="{98217707-A77B-4AFA-8BE0-204B4849BE22}"/>
              </a:ext>
            </a:extLst>
          </p:cNvPr>
          <p:cNvSpPr>
            <a:spLocks noGrp="1"/>
          </p:cNvSpPr>
          <p:nvPr>
            <p:ph type="sldNum" sz="quarter" idx="4"/>
          </p:nvPr>
        </p:nvSpPr>
        <p:spPr>
          <a:xfrm>
            <a:off x="11388724" y="6513484"/>
            <a:ext cx="605059" cy="206104"/>
          </a:xfrm>
          <a:prstGeom prst="rect">
            <a:avLst/>
          </a:prstGeom>
        </p:spPr>
        <p:txBody>
          <a:bodyPr vert="horz" lIns="0" tIns="0" rIns="0" bIns="0" rtlCol="0" anchor="ctr"/>
          <a:lstStyle>
            <a:lvl1pPr algn="r">
              <a:lnSpc>
                <a:spcPct val="100000"/>
              </a:lnSpc>
              <a:defRPr sz="1100">
                <a:solidFill>
                  <a:srgbClr val="21305B"/>
                </a:solidFill>
              </a:defRPr>
            </a:lvl1pPr>
          </a:lstStyle>
          <a:p>
            <a:fld id="{3695011A-0747-491B-A9B2-3D4498438763}" type="slidenum">
              <a:rPr lang="nl-NL" smtClean="0"/>
              <a:pPr/>
              <a:t>‹nr.›</a:t>
            </a:fld>
            <a:endParaRPr lang="nl-NL"/>
          </a:p>
        </p:txBody>
      </p:sp>
      <p:grpSp>
        <p:nvGrpSpPr>
          <p:cNvPr id="24" name="Group 23">
            <a:extLst>
              <a:ext uri="{FF2B5EF4-FFF2-40B4-BE49-F238E27FC236}">
                <a16:creationId xmlns:a16="http://schemas.microsoft.com/office/drawing/2014/main" id="{2D298ED1-2764-4385-933C-3F30E599E900}"/>
              </a:ext>
            </a:extLst>
          </p:cNvPr>
          <p:cNvGrpSpPr/>
          <p:nvPr userDrawn="1"/>
        </p:nvGrpSpPr>
        <p:grpSpPr>
          <a:xfrm>
            <a:off x="0" y="0"/>
            <a:ext cx="527892" cy="527892"/>
            <a:chOff x="0" y="0"/>
            <a:chExt cx="546100" cy="546100"/>
          </a:xfrm>
        </p:grpSpPr>
        <p:sp>
          <p:nvSpPr>
            <p:cNvPr id="25" name="Freeform: Shape 24">
              <a:extLst>
                <a:ext uri="{FF2B5EF4-FFF2-40B4-BE49-F238E27FC236}">
                  <a16:creationId xmlns:a16="http://schemas.microsoft.com/office/drawing/2014/main" id="{FB64D234-378F-4342-B84F-7831F938BD59}"/>
                </a:ext>
              </a:extLst>
            </p:cNvPr>
            <p:cNvSpPr/>
            <p:nvPr/>
          </p:nvSpPr>
          <p:spPr>
            <a:xfrm>
              <a:off x="0" y="0"/>
              <a:ext cx="546100" cy="546100"/>
            </a:xfrm>
            <a:custGeom>
              <a:avLst/>
              <a:gdLst>
                <a:gd name="connsiteX0" fmla="*/ 0 w 546100"/>
                <a:gd name="connsiteY0" fmla="*/ 0 h 546100"/>
                <a:gd name="connsiteX1" fmla="*/ 546100 w 546100"/>
                <a:gd name="connsiteY1" fmla="*/ 0 h 546100"/>
                <a:gd name="connsiteX2" fmla="*/ 546100 w 546100"/>
                <a:gd name="connsiteY2" fmla="*/ 546100 h 546100"/>
                <a:gd name="connsiteX3" fmla="*/ 0 w 5461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546100" h="546100">
                  <a:moveTo>
                    <a:pt x="0" y="0"/>
                  </a:moveTo>
                  <a:lnTo>
                    <a:pt x="546100" y="0"/>
                  </a:lnTo>
                  <a:lnTo>
                    <a:pt x="546100" y="546100"/>
                  </a:lnTo>
                  <a:lnTo>
                    <a:pt x="0" y="546100"/>
                  </a:lnTo>
                  <a:close/>
                </a:path>
              </a:pathLst>
            </a:custGeom>
            <a:solidFill>
              <a:srgbClr val="21305B"/>
            </a:solidFill>
            <a:ln w="12626" cap="flat">
              <a:noFill/>
              <a:prstDash val="solid"/>
              <a:miter/>
            </a:ln>
          </p:spPr>
          <p:txBody>
            <a:bodyPr rtlCol="0" anchor="ctr"/>
            <a:lstStyle/>
            <a:p>
              <a:endParaRPr lang="nl-NL"/>
            </a:p>
          </p:txBody>
        </p:sp>
        <p:sp>
          <p:nvSpPr>
            <p:cNvPr id="26" name="Freeform: Shape 25">
              <a:extLst>
                <a:ext uri="{FF2B5EF4-FFF2-40B4-BE49-F238E27FC236}">
                  <a16:creationId xmlns:a16="http://schemas.microsoft.com/office/drawing/2014/main" id="{B2554A2A-F2CA-4C6E-AEE4-1902B10501D1}"/>
                </a:ext>
              </a:extLst>
            </p:cNvPr>
            <p:cNvSpPr/>
            <p:nvPr/>
          </p:nvSpPr>
          <p:spPr>
            <a:xfrm>
              <a:off x="198217" y="177667"/>
              <a:ext cx="149254" cy="191526"/>
            </a:xfrm>
            <a:custGeom>
              <a:avLst/>
              <a:gdLst>
                <a:gd name="connsiteX0" fmla="*/ 19460 w 149254"/>
                <a:gd name="connsiteY0" fmla="*/ 73284 h 191526"/>
                <a:gd name="connsiteX1" fmla="*/ 19460 w 149254"/>
                <a:gd name="connsiteY1" fmla="*/ 62616 h 191526"/>
                <a:gd name="connsiteX2" fmla="*/ 19460 w 149254"/>
                <a:gd name="connsiteY2" fmla="*/ 46741 h 191526"/>
                <a:gd name="connsiteX3" fmla="*/ 19460 w 149254"/>
                <a:gd name="connsiteY3" fmla="*/ 31628 h 191526"/>
                <a:gd name="connsiteX4" fmla="*/ 19460 w 149254"/>
                <a:gd name="connsiteY4" fmla="*/ 22865 h 191526"/>
                <a:gd name="connsiteX5" fmla="*/ 8665 w 149254"/>
                <a:gd name="connsiteY5" fmla="*/ 16134 h 191526"/>
                <a:gd name="connsiteX6" fmla="*/ 2950 w 149254"/>
                <a:gd name="connsiteY6" fmla="*/ 13975 h 191526"/>
                <a:gd name="connsiteX7" fmla="*/ 1680 w 149254"/>
                <a:gd name="connsiteY7" fmla="*/ 9911 h 191526"/>
                <a:gd name="connsiteX8" fmla="*/ 1680 w 149254"/>
                <a:gd name="connsiteY8" fmla="*/ 4577 h 191526"/>
                <a:gd name="connsiteX9" fmla="*/ 2569 w 149254"/>
                <a:gd name="connsiteY9" fmla="*/ 1021 h 191526"/>
                <a:gd name="connsiteX10" fmla="*/ 5490 w 149254"/>
                <a:gd name="connsiteY10" fmla="*/ 259 h 191526"/>
                <a:gd name="connsiteX11" fmla="*/ 11078 w 149254"/>
                <a:gd name="connsiteY11" fmla="*/ 259 h 191526"/>
                <a:gd name="connsiteX12" fmla="*/ 17682 w 149254"/>
                <a:gd name="connsiteY12" fmla="*/ 132 h 191526"/>
                <a:gd name="connsiteX13" fmla="*/ 26826 w 149254"/>
                <a:gd name="connsiteY13" fmla="*/ 132 h 191526"/>
                <a:gd name="connsiteX14" fmla="*/ 35208 w 149254"/>
                <a:gd name="connsiteY14" fmla="*/ 132 h 191526"/>
                <a:gd name="connsiteX15" fmla="*/ 46384 w 149254"/>
                <a:gd name="connsiteY15" fmla="*/ 132 h 191526"/>
                <a:gd name="connsiteX16" fmla="*/ 59846 w 149254"/>
                <a:gd name="connsiteY16" fmla="*/ 132 h 191526"/>
                <a:gd name="connsiteX17" fmla="*/ 73689 w 149254"/>
                <a:gd name="connsiteY17" fmla="*/ 132 h 191526"/>
                <a:gd name="connsiteX18" fmla="*/ 86389 w 149254"/>
                <a:gd name="connsiteY18" fmla="*/ 132 h 191526"/>
                <a:gd name="connsiteX19" fmla="*/ 95279 w 149254"/>
                <a:gd name="connsiteY19" fmla="*/ 132 h 191526"/>
                <a:gd name="connsiteX20" fmla="*/ 105312 w 149254"/>
                <a:gd name="connsiteY20" fmla="*/ 1529 h 191526"/>
                <a:gd name="connsiteX21" fmla="*/ 115853 w 149254"/>
                <a:gd name="connsiteY21" fmla="*/ 5466 h 191526"/>
                <a:gd name="connsiteX22" fmla="*/ 125886 w 149254"/>
                <a:gd name="connsiteY22" fmla="*/ 13213 h 191526"/>
                <a:gd name="connsiteX23" fmla="*/ 137189 w 149254"/>
                <a:gd name="connsiteY23" fmla="*/ 43312 h 191526"/>
                <a:gd name="connsiteX24" fmla="*/ 132744 w 149254"/>
                <a:gd name="connsiteY24" fmla="*/ 63124 h 191526"/>
                <a:gd name="connsiteX25" fmla="*/ 122457 w 149254"/>
                <a:gd name="connsiteY25" fmla="*/ 75189 h 191526"/>
                <a:gd name="connsiteX26" fmla="*/ 110900 w 149254"/>
                <a:gd name="connsiteY26" fmla="*/ 81539 h 191526"/>
                <a:gd name="connsiteX27" fmla="*/ 102518 w 149254"/>
                <a:gd name="connsiteY27" fmla="*/ 84206 h 191526"/>
                <a:gd name="connsiteX28" fmla="*/ 96422 w 149254"/>
                <a:gd name="connsiteY28" fmla="*/ 85603 h 191526"/>
                <a:gd name="connsiteX29" fmla="*/ 95279 w 149254"/>
                <a:gd name="connsiteY29" fmla="*/ 87127 h 191526"/>
                <a:gd name="connsiteX30" fmla="*/ 96422 w 149254"/>
                <a:gd name="connsiteY30" fmla="*/ 88524 h 191526"/>
                <a:gd name="connsiteX31" fmla="*/ 102518 w 149254"/>
                <a:gd name="connsiteY31" fmla="*/ 89286 h 191526"/>
                <a:gd name="connsiteX32" fmla="*/ 123600 w 149254"/>
                <a:gd name="connsiteY32" fmla="*/ 94366 h 191526"/>
                <a:gd name="connsiteX33" fmla="*/ 147095 w 149254"/>
                <a:gd name="connsiteY33" fmla="*/ 122052 h 191526"/>
                <a:gd name="connsiteX34" fmla="*/ 149254 w 149254"/>
                <a:gd name="connsiteY34" fmla="*/ 136530 h 191526"/>
                <a:gd name="connsiteX35" fmla="*/ 144682 w 149254"/>
                <a:gd name="connsiteY35" fmla="*/ 155580 h 191526"/>
                <a:gd name="connsiteX36" fmla="*/ 132744 w 149254"/>
                <a:gd name="connsiteY36" fmla="*/ 173995 h 191526"/>
                <a:gd name="connsiteX37" fmla="*/ 113567 w 149254"/>
                <a:gd name="connsiteY37" fmla="*/ 186695 h 191526"/>
                <a:gd name="connsiteX38" fmla="*/ 88167 w 149254"/>
                <a:gd name="connsiteY38" fmla="*/ 191521 h 191526"/>
                <a:gd name="connsiteX39" fmla="*/ 74197 w 149254"/>
                <a:gd name="connsiteY39" fmla="*/ 191521 h 191526"/>
                <a:gd name="connsiteX40" fmla="*/ 62259 w 149254"/>
                <a:gd name="connsiteY40" fmla="*/ 190759 h 191526"/>
                <a:gd name="connsiteX41" fmla="*/ 49559 w 149254"/>
                <a:gd name="connsiteY41" fmla="*/ 189870 h 191526"/>
                <a:gd name="connsiteX42" fmla="*/ 34700 w 149254"/>
                <a:gd name="connsiteY42" fmla="*/ 189870 h 191526"/>
                <a:gd name="connsiteX43" fmla="*/ 26699 w 149254"/>
                <a:gd name="connsiteY43" fmla="*/ 189870 h 191526"/>
                <a:gd name="connsiteX44" fmla="*/ 17682 w 149254"/>
                <a:gd name="connsiteY44" fmla="*/ 190632 h 191526"/>
                <a:gd name="connsiteX45" fmla="*/ 9300 w 149254"/>
                <a:gd name="connsiteY45" fmla="*/ 190632 h 191526"/>
                <a:gd name="connsiteX46" fmla="*/ 3458 w 149254"/>
                <a:gd name="connsiteY46" fmla="*/ 190632 h 191526"/>
                <a:gd name="connsiteX47" fmla="*/ 664 w 149254"/>
                <a:gd name="connsiteY47" fmla="*/ 189489 h 191526"/>
                <a:gd name="connsiteX48" fmla="*/ 29 w 149254"/>
                <a:gd name="connsiteY48" fmla="*/ 186314 h 191526"/>
                <a:gd name="connsiteX49" fmla="*/ 29 w 149254"/>
                <a:gd name="connsiteY49" fmla="*/ 180472 h 191526"/>
                <a:gd name="connsiteX50" fmla="*/ 1299 w 149254"/>
                <a:gd name="connsiteY50" fmla="*/ 176281 h 191526"/>
                <a:gd name="connsiteX51" fmla="*/ 7014 w 149254"/>
                <a:gd name="connsiteY51" fmla="*/ 174249 h 191526"/>
                <a:gd name="connsiteX52" fmla="*/ 16158 w 149254"/>
                <a:gd name="connsiteY52" fmla="*/ 170312 h 191526"/>
                <a:gd name="connsiteX53" fmla="*/ 18317 w 149254"/>
                <a:gd name="connsiteY53" fmla="*/ 163454 h 191526"/>
                <a:gd name="connsiteX54" fmla="*/ 18317 w 149254"/>
                <a:gd name="connsiteY54" fmla="*/ 153548 h 191526"/>
                <a:gd name="connsiteX55" fmla="*/ 18317 w 149254"/>
                <a:gd name="connsiteY55" fmla="*/ 73284 h 191526"/>
                <a:gd name="connsiteX56" fmla="*/ 53242 w 149254"/>
                <a:gd name="connsiteY56" fmla="*/ 76332 h 191526"/>
                <a:gd name="connsiteX57" fmla="*/ 54258 w 149254"/>
                <a:gd name="connsiteY57" fmla="*/ 80142 h 191526"/>
                <a:gd name="connsiteX58" fmla="*/ 60989 w 149254"/>
                <a:gd name="connsiteY58" fmla="*/ 80904 h 191526"/>
                <a:gd name="connsiteX59" fmla="*/ 70641 w 149254"/>
                <a:gd name="connsiteY59" fmla="*/ 80904 h 191526"/>
                <a:gd name="connsiteX60" fmla="*/ 80293 w 149254"/>
                <a:gd name="connsiteY60" fmla="*/ 79380 h 191526"/>
                <a:gd name="connsiteX61" fmla="*/ 95787 w 149254"/>
                <a:gd name="connsiteY61" fmla="*/ 68077 h 191526"/>
                <a:gd name="connsiteX62" fmla="*/ 102264 w 149254"/>
                <a:gd name="connsiteY62" fmla="*/ 48265 h 191526"/>
                <a:gd name="connsiteX63" fmla="*/ 101375 w 149254"/>
                <a:gd name="connsiteY63" fmla="*/ 40137 h 191526"/>
                <a:gd name="connsiteX64" fmla="*/ 97565 w 149254"/>
                <a:gd name="connsiteY64" fmla="*/ 30231 h 191526"/>
                <a:gd name="connsiteX65" fmla="*/ 88421 w 149254"/>
                <a:gd name="connsiteY65" fmla="*/ 21849 h 191526"/>
                <a:gd name="connsiteX66" fmla="*/ 72165 w 149254"/>
                <a:gd name="connsiteY66" fmla="*/ 18420 h 191526"/>
                <a:gd name="connsiteX67" fmla="*/ 57306 w 149254"/>
                <a:gd name="connsiteY67" fmla="*/ 18420 h 191526"/>
                <a:gd name="connsiteX68" fmla="*/ 54893 w 149254"/>
                <a:gd name="connsiteY68" fmla="*/ 18420 h 191526"/>
                <a:gd name="connsiteX69" fmla="*/ 53877 w 149254"/>
                <a:gd name="connsiteY69" fmla="*/ 19436 h 191526"/>
                <a:gd name="connsiteX70" fmla="*/ 53877 w 149254"/>
                <a:gd name="connsiteY70" fmla="*/ 23119 h 191526"/>
                <a:gd name="connsiteX71" fmla="*/ 53877 w 149254"/>
                <a:gd name="connsiteY71" fmla="*/ 30104 h 191526"/>
                <a:gd name="connsiteX72" fmla="*/ 53877 w 149254"/>
                <a:gd name="connsiteY72" fmla="*/ 37343 h 191526"/>
                <a:gd name="connsiteX73" fmla="*/ 53877 w 149254"/>
                <a:gd name="connsiteY73" fmla="*/ 76332 h 191526"/>
                <a:gd name="connsiteX74" fmla="*/ 53242 w 149254"/>
                <a:gd name="connsiteY74" fmla="*/ 133863 h 191526"/>
                <a:gd name="connsiteX75" fmla="*/ 53242 w 149254"/>
                <a:gd name="connsiteY75" fmla="*/ 155834 h 191526"/>
                <a:gd name="connsiteX76" fmla="*/ 53242 w 149254"/>
                <a:gd name="connsiteY76" fmla="*/ 164343 h 191526"/>
                <a:gd name="connsiteX77" fmla="*/ 55147 w 149254"/>
                <a:gd name="connsiteY77" fmla="*/ 169677 h 191526"/>
                <a:gd name="connsiteX78" fmla="*/ 59973 w 149254"/>
                <a:gd name="connsiteY78" fmla="*/ 172471 h 191526"/>
                <a:gd name="connsiteX79" fmla="*/ 69625 w 149254"/>
                <a:gd name="connsiteY79" fmla="*/ 173360 h 191526"/>
                <a:gd name="connsiteX80" fmla="*/ 83341 w 149254"/>
                <a:gd name="connsiteY80" fmla="*/ 172217 h 191526"/>
                <a:gd name="connsiteX81" fmla="*/ 108741 w 149254"/>
                <a:gd name="connsiteY81" fmla="*/ 154437 h 191526"/>
                <a:gd name="connsiteX82" fmla="*/ 113313 w 149254"/>
                <a:gd name="connsiteY82" fmla="*/ 134625 h 191526"/>
                <a:gd name="connsiteX83" fmla="*/ 111154 w 149254"/>
                <a:gd name="connsiteY83" fmla="*/ 121925 h 191526"/>
                <a:gd name="connsiteX84" fmla="*/ 105947 w 149254"/>
                <a:gd name="connsiteY84" fmla="*/ 111892 h 191526"/>
                <a:gd name="connsiteX85" fmla="*/ 99470 w 149254"/>
                <a:gd name="connsiteY85" fmla="*/ 105288 h 191526"/>
                <a:gd name="connsiteX86" fmla="*/ 93882 w 149254"/>
                <a:gd name="connsiteY86" fmla="*/ 101732 h 191526"/>
                <a:gd name="connsiteX87" fmla="*/ 89056 w 149254"/>
                <a:gd name="connsiteY87" fmla="*/ 99827 h 191526"/>
                <a:gd name="connsiteX88" fmla="*/ 82960 w 149254"/>
                <a:gd name="connsiteY88" fmla="*/ 98557 h 191526"/>
                <a:gd name="connsiteX89" fmla="*/ 74197 w 149254"/>
                <a:gd name="connsiteY89" fmla="*/ 98557 h 191526"/>
                <a:gd name="connsiteX90" fmla="*/ 61497 w 149254"/>
                <a:gd name="connsiteY90" fmla="*/ 98557 h 191526"/>
                <a:gd name="connsiteX91" fmla="*/ 54766 w 149254"/>
                <a:gd name="connsiteY91" fmla="*/ 99827 h 191526"/>
                <a:gd name="connsiteX92" fmla="*/ 53623 w 149254"/>
                <a:gd name="connsiteY92" fmla="*/ 103637 h 1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9254" h="191526">
                  <a:moveTo>
                    <a:pt x="19460" y="73284"/>
                  </a:moveTo>
                  <a:lnTo>
                    <a:pt x="19460" y="62616"/>
                  </a:lnTo>
                  <a:cubicBezTo>
                    <a:pt x="19460" y="57790"/>
                    <a:pt x="19460" y="52329"/>
                    <a:pt x="19460" y="46741"/>
                  </a:cubicBezTo>
                  <a:cubicBezTo>
                    <a:pt x="19460" y="41153"/>
                    <a:pt x="19460" y="36073"/>
                    <a:pt x="19460" y="31628"/>
                  </a:cubicBezTo>
                  <a:cubicBezTo>
                    <a:pt x="19460" y="27183"/>
                    <a:pt x="19460" y="24008"/>
                    <a:pt x="19460" y="22865"/>
                  </a:cubicBezTo>
                  <a:cubicBezTo>
                    <a:pt x="18825" y="19563"/>
                    <a:pt x="15269" y="17404"/>
                    <a:pt x="8665" y="16134"/>
                  </a:cubicBezTo>
                  <a:cubicBezTo>
                    <a:pt x="6646" y="15762"/>
                    <a:pt x="4711" y="15032"/>
                    <a:pt x="2950" y="13975"/>
                  </a:cubicBezTo>
                  <a:cubicBezTo>
                    <a:pt x="1967" y="12864"/>
                    <a:pt x="1505" y="11385"/>
                    <a:pt x="1680" y="9911"/>
                  </a:cubicBezTo>
                  <a:lnTo>
                    <a:pt x="1680" y="4577"/>
                  </a:lnTo>
                  <a:cubicBezTo>
                    <a:pt x="1524" y="3323"/>
                    <a:pt x="1840" y="2055"/>
                    <a:pt x="2569" y="1021"/>
                  </a:cubicBezTo>
                  <a:cubicBezTo>
                    <a:pt x="3396" y="376"/>
                    <a:pt x="4453" y="101"/>
                    <a:pt x="5490" y="259"/>
                  </a:cubicBezTo>
                  <a:lnTo>
                    <a:pt x="11078" y="259"/>
                  </a:lnTo>
                  <a:cubicBezTo>
                    <a:pt x="13275" y="102"/>
                    <a:pt x="15480" y="60"/>
                    <a:pt x="17682" y="132"/>
                  </a:cubicBezTo>
                  <a:cubicBezTo>
                    <a:pt x="20984" y="132"/>
                    <a:pt x="23905" y="132"/>
                    <a:pt x="26826" y="132"/>
                  </a:cubicBezTo>
                  <a:lnTo>
                    <a:pt x="35208" y="132"/>
                  </a:lnTo>
                  <a:cubicBezTo>
                    <a:pt x="38383" y="132"/>
                    <a:pt x="42193" y="132"/>
                    <a:pt x="46384" y="132"/>
                  </a:cubicBezTo>
                  <a:lnTo>
                    <a:pt x="59846" y="132"/>
                  </a:lnTo>
                  <a:lnTo>
                    <a:pt x="73689" y="132"/>
                  </a:lnTo>
                  <a:cubicBezTo>
                    <a:pt x="78261" y="132"/>
                    <a:pt x="82452" y="132"/>
                    <a:pt x="86389" y="132"/>
                  </a:cubicBezTo>
                  <a:cubicBezTo>
                    <a:pt x="89350" y="-44"/>
                    <a:pt x="92319" y="-44"/>
                    <a:pt x="95279" y="132"/>
                  </a:cubicBezTo>
                  <a:cubicBezTo>
                    <a:pt x="98660" y="277"/>
                    <a:pt x="102021" y="745"/>
                    <a:pt x="105312" y="1529"/>
                  </a:cubicBezTo>
                  <a:cubicBezTo>
                    <a:pt x="108980" y="2383"/>
                    <a:pt x="112523" y="3706"/>
                    <a:pt x="115853" y="5466"/>
                  </a:cubicBezTo>
                  <a:cubicBezTo>
                    <a:pt x="119642" y="7415"/>
                    <a:pt x="123043" y="10041"/>
                    <a:pt x="125886" y="13213"/>
                  </a:cubicBezTo>
                  <a:cubicBezTo>
                    <a:pt x="133505" y="21345"/>
                    <a:pt x="137573" y="32176"/>
                    <a:pt x="137189" y="43312"/>
                  </a:cubicBezTo>
                  <a:cubicBezTo>
                    <a:pt x="137447" y="50189"/>
                    <a:pt x="135916" y="57017"/>
                    <a:pt x="132744" y="63124"/>
                  </a:cubicBezTo>
                  <a:cubicBezTo>
                    <a:pt x="130099" y="67754"/>
                    <a:pt x="126610" y="71845"/>
                    <a:pt x="122457" y="75189"/>
                  </a:cubicBezTo>
                  <a:cubicBezTo>
                    <a:pt x="118941" y="77868"/>
                    <a:pt x="115046" y="80008"/>
                    <a:pt x="110900" y="81539"/>
                  </a:cubicBezTo>
                  <a:lnTo>
                    <a:pt x="102518" y="84206"/>
                  </a:lnTo>
                  <a:lnTo>
                    <a:pt x="96422" y="85603"/>
                  </a:lnTo>
                  <a:cubicBezTo>
                    <a:pt x="95731" y="85781"/>
                    <a:pt x="95257" y="86415"/>
                    <a:pt x="95279" y="87127"/>
                  </a:cubicBezTo>
                  <a:cubicBezTo>
                    <a:pt x="95279" y="87889"/>
                    <a:pt x="95279" y="88270"/>
                    <a:pt x="96422" y="88524"/>
                  </a:cubicBezTo>
                  <a:lnTo>
                    <a:pt x="102518" y="89286"/>
                  </a:lnTo>
                  <a:cubicBezTo>
                    <a:pt x="109795" y="89693"/>
                    <a:pt x="116938" y="91414"/>
                    <a:pt x="123600" y="94366"/>
                  </a:cubicBezTo>
                  <a:cubicBezTo>
                    <a:pt x="135109" y="99708"/>
                    <a:pt x="143698" y="109827"/>
                    <a:pt x="147095" y="122052"/>
                  </a:cubicBezTo>
                  <a:cubicBezTo>
                    <a:pt x="148391" y="126776"/>
                    <a:pt x="149115" y="131636"/>
                    <a:pt x="149254" y="136530"/>
                  </a:cubicBezTo>
                  <a:cubicBezTo>
                    <a:pt x="149052" y="143127"/>
                    <a:pt x="147497" y="149611"/>
                    <a:pt x="144682" y="155580"/>
                  </a:cubicBezTo>
                  <a:cubicBezTo>
                    <a:pt x="141987" y="162461"/>
                    <a:pt x="137926" y="168726"/>
                    <a:pt x="132744" y="173995"/>
                  </a:cubicBezTo>
                  <a:cubicBezTo>
                    <a:pt x="127250" y="179450"/>
                    <a:pt x="120734" y="183766"/>
                    <a:pt x="113567" y="186695"/>
                  </a:cubicBezTo>
                  <a:cubicBezTo>
                    <a:pt x="105508" y="189985"/>
                    <a:pt x="96872" y="191626"/>
                    <a:pt x="88167" y="191521"/>
                  </a:cubicBezTo>
                  <a:lnTo>
                    <a:pt x="74197" y="191521"/>
                  </a:lnTo>
                  <a:cubicBezTo>
                    <a:pt x="70006" y="191521"/>
                    <a:pt x="66196" y="191521"/>
                    <a:pt x="62259" y="190759"/>
                  </a:cubicBezTo>
                  <a:lnTo>
                    <a:pt x="49559" y="189870"/>
                  </a:lnTo>
                  <a:cubicBezTo>
                    <a:pt x="45368" y="189870"/>
                    <a:pt x="40415" y="189870"/>
                    <a:pt x="34700" y="189870"/>
                  </a:cubicBezTo>
                  <a:lnTo>
                    <a:pt x="26699" y="189870"/>
                  </a:lnTo>
                  <a:lnTo>
                    <a:pt x="17682" y="190632"/>
                  </a:lnTo>
                  <a:lnTo>
                    <a:pt x="9300" y="190632"/>
                  </a:lnTo>
                  <a:lnTo>
                    <a:pt x="3458" y="190632"/>
                  </a:lnTo>
                  <a:cubicBezTo>
                    <a:pt x="2394" y="190747"/>
                    <a:pt x="1344" y="190317"/>
                    <a:pt x="664" y="189489"/>
                  </a:cubicBezTo>
                  <a:cubicBezTo>
                    <a:pt x="136" y="188519"/>
                    <a:pt x="-85" y="187413"/>
                    <a:pt x="29" y="186314"/>
                  </a:cubicBezTo>
                  <a:lnTo>
                    <a:pt x="29" y="180472"/>
                  </a:lnTo>
                  <a:cubicBezTo>
                    <a:pt x="29" y="178313"/>
                    <a:pt x="29" y="176916"/>
                    <a:pt x="1299" y="176281"/>
                  </a:cubicBezTo>
                  <a:cubicBezTo>
                    <a:pt x="3076" y="175286"/>
                    <a:pt x="5008" y="174599"/>
                    <a:pt x="7014" y="174249"/>
                  </a:cubicBezTo>
                  <a:cubicBezTo>
                    <a:pt x="10374" y="173828"/>
                    <a:pt x="13543" y="172463"/>
                    <a:pt x="16158" y="170312"/>
                  </a:cubicBezTo>
                  <a:cubicBezTo>
                    <a:pt x="17524" y="168282"/>
                    <a:pt x="18273" y="165900"/>
                    <a:pt x="18317" y="163454"/>
                  </a:cubicBezTo>
                  <a:cubicBezTo>
                    <a:pt x="18317" y="160660"/>
                    <a:pt x="18317" y="157358"/>
                    <a:pt x="18317" y="153548"/>
                  </a:cubicBezTo>
                  <a:lnTo>
                    <a:pt x="18317" y="73284"/>
                  </a:lnTo>
                  <a:close/>
                  <a:moveTo>
                    <a:pt x="53242" y="76332"/>
                  </a:moveTo>
                  <a:cubicBezTo>
                    <a:pt x="53242" y="78491"/>
                    <a:pt x="53242" y="79761"/>
                    <a:pt x="54258" y="80142"/>
                  </a:cubicBezTo>
                  <a:cubicBezTo>
                    <a:pt x="56431" y="80832"/>
                    <a:pt x="58717" y="81091"/>
                    <a:pt x="60989" y="80904"/>
                  </a:cubicBezTo>
                  <a:cubicBezTo>
                    <a:pt x="63275" y="80904"/>
                    <a:pt x="66577" y="80904"/>
                    <a:pt x="70641" y="80904"/>
                  </a:cubicBezTo>
                  <a:cubicBezTo>
                    <a:pt x="73908" y="80779"/>
                    <a:pt x="77148" y="80268"/>
                    <a:pt x="80293" y="79380"/>
                  </a:cubicBezTo>
                  <a:cubicBezTo>
                    <a:pt x="86515" y="77331"/>
                    <a:pt x="91935" y="73376"/>
                    <a:pt x="95787" y="68077"/>
                  </a:cubicBezTo>
                  <a:cubicBezTo>
                    <a:pt x="100096" y="62381"/>
                    <a:pt x="102376" y="55407"/>
                    <a:pt x="102264" y="48265"/>
                  </a:cubicBezTo>
                  <a:cubicBezTo>
                    <a:pt x="102163" y="45539"/>
                    <a:pt x="101867" y="42822"/>
                    <a:pt x="101375" y="40137"/>
                  </a:cubicBezTo>
                  <a:cubicBezTo>
                    <a:pt x="100817" y="36604"/>
                    <a:pt x="99519" y="33229"/>
                    <a:pt x="97565" y="30231"/>
                  </a:cubicBezTo>
                  <a:cubicBezTo>
                    <a:pt x="95257" y="26725"/>
                    <a:pt x="92116" y="23845"/>
                    <a:pt x="88421" y="21849"/>
                  </a:cubicBezTo>
                  <a:cubicBezTo>
                    <a:pt x="83386" y="19335"/>
                    <a:pt x="77788" y="18154"/>
                    <a:pt x="72165" y="18420"/>
                  </a:cubicBezTo>
                  <a:lnTo>
                    <a:pt x="57306" y="18420"/>
                  </a:lnTo>
                  <a:cubicBezTo>
                    <a:pt x="56513" y="18231"/>
                    <a:pt x="55687" y="18231"/>
                    <a:pt x="54893" y="18420"/>
                  </a:cubicBezTo>
                  <a:cubicBezTo>
                    <a:pt x="54493" y="18692"/>
                    <a:pt x="54149" y="19036"/>
                    <a:pt x="53877" y="19436"/>
                  </a:cubicBezTo>
                  <a:cubicBezTo>
                    <a:pt x="53747" y="20661"/>
                    <a:pt x="53747" y="21895"/>
                    <a:pt x="53877" y="23119"/>
                  </a:cubicBezTo>
                  <a:cubicBezTo>
                    <a:pt x="53997" y="25446"/>
                    <a:pt x="53997" y="27778"/>
                    <a:pt x="53877" y="30104"/>
                  </a:cubicBezTo>
                  <a:cubicBezTo>
                    <a:pt x="53750" y="32516"/>
                    <a:pt x="53750" y="34932"/>
                    <a:pt x="53877" y="37343"/>
                  </a:cubicBezTo>
                  <a:lnTo>
                    <a:pt x="53877" y="76332"/>
                  </a:lnTo>
                  <a:close/>
                  <a:moveTo>
                    <a:pt x="53242" y="133863"/>
                  </a:moveTo>
                  <a:lnTo>
                    <a:pt x="53242" y="155834"/>
                  </a:lnTo>
                  <a:cubicBezTo>
                    <a:pt x="53098" y="158669"/>
                    <a:pt x="53098" y="161509"/>
                    <a:pt x="53242" y="164343"/>
                  </a:cubicBezTo>
                  <a:cubicBezTo>
                    <a:pt x="53352" y="166267"/>
                    <a:pt x="54013" y="168119"/>
                    <a:pt x="55147" y="169677"/>
                  </a:cubicBezTo>
                  <a:cubicBezTo>
                    <a:pt x="56415" y="171102"/>
                    <a:pt x="58106" y="172082"/>
                    <a:pt x="59973" y="172471"/>
                  </a:cubicBezTo>
                  <a:cubicBezTo>
                    <a:pt x="63153" y="173087"/>
                    <a:pt x="66387" y="173386"/>
                    <a:pt x="69625" y="173360"/>
                  </a:cubicBezTo>
                  <a:cubicBezTo>
                    <a:pt x="74222" y="173358"/>
                    <a:pt x="78809" y="172976"/>
                    <a:pt x="83341" y="172217"/>
                  </a:cubicBezTo>
                  <a:cubicBezTo>
                    <a:pt x="94082" y="170488"/>
                    <a:pt x="103440" y="163937"/>
                    <a:pt x="108741" y="154437"/>
                  </a:cubicBezTo>
                  <a:cubicBezTo>
                    <a:pt x="111894" y="148319"/>
                    <a:pt x="113466" y="141508"/>
                    <a:pt x="113313" y="134625"/>
                  </a:cubicBezTo>
                  <a:cubicBezTo>
                    <a:pt x="113303" y="130301"/>
                    <a:pt x="112573" y="126010"/>
                    <a:pt x="111154" y="121925"/>
                  </a:cubicBezTo>
                  <a:cubicBezTo>
                    <a:pt x="109881" y="118361"/>
                    <a:pt x="108129" y="114985"/>
                    <a:pt x="105947" y="111892"/>
                  </a:cubicBezTo>
                  <a:cubicBezTo>
                    <a:pt x="104051" y="109448"/>
                    <a:pt x="101878" y="107232"/>
                    <a:pt x="99470" y="105288"/>
                  </a:cubicBezTo>
                  <a:cubicBezTo>
                    <a:pt x="97718" y="103938"/>
                    <a:pt x="95847" y="102748"/>
                    <a:pt x="93882" y="101732"/>
                  </a:cubicBezTo>
                  <a:cubicBezTo>
                    <a:pt x="92319" y="100988"/>
                    <a:pt x="90706" y="100352"/>
                    <a:pt x="89056" y="99827"/>
                  </a:cubicBezTo>
                  <a:cubicBezTo>
                    <a:pt x="87070" y="99210"/>
                    <a:pt x="85028" y="98785"/>
                    <a:pt x="82960" y="98557"/>
                  </a:cubicBezTo>
                  <a:lnTo>
                    <a:pt x="74197" y="98557"/>
                  </a:lnTo>
                  <a:lnTo>
                    <a:pt x="61497" y="98557"/>
                  </a:lnTo>
                  <a:cubicBezTo>
                    <a:pt x="57687" y="98557"/>
                    <a:pt x="55401" y="98557"/>
                    <a:pt x="54766" y="99827"/>
                  </a:cubicBezTo>
                  <a:cubicBezTo>
                    <a:pt x="53921" y="100908"/>
                    <a:pt x="53512" y="102268"/>
                    <a:pt x="53623" y="103637"/>
                  </a:cubicBezTo>
                  <a:close/>
                </a:path>
              </a:pathLst>
            </a:custGeom>
            <a:solidFill>
              <a:srgbClr val="FFFFFF"/>
            </a:solidFill>
            <a:ln w="12626" cap="flat">
              <a:noFill/>
              <a:prstDash val="solid"/>
              <a:miter/>
            </a:ln>
          </p:spPr>
          <p:txBody>
            <a:bodyPr rtlCol="0" anchor="ctr"/>
            <a:lstStyle/>
            <a:p>
              <a:endParaRPr lang="nl-NL"/>
            </a:p>
          </p:txBody>
        </p:sp>
      </p:grpSp>
    </p:spTree>
    <p:extLst>
      <p:ext uri="{BB962C8B-B14F-4D97-AF65-F5344CB8AC3E}">
        <p14:creationId xmlns:p14="http://schemas.microsoft.com/office/powerpoint/2010/main" val="26096656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31" r:id="rId3"/>
    <p:sldLayoutId id="214748373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30"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Lst>
  <p:hf hdr="0" dt="0"/>
  <p:txStyles>
    <p:titleStyle>
      <a:lvl1pPr algn="l" defTabSz="914400" rtl="0" eaLnBrk="1" latinLnBrk="0" hangingPunct="1">
        <a:lnSpc>
          <a:spcPct val="90000"/>
        </a:lnSpc>
        <a:spcBef>
          <a:spcPct val="0"/>
        </a:spcBef>
        <a:buNone/>
        <a:defRPr sz="4000" b="1" kern="1200">
          <a:solidFill>
            <a:srgbClr val="21305B"/>
          </a:solidFill>
          <a:latin typeface="+mj-lt"/>
          <a:ea typeface="+mj-ea"/>
          <a:cs typeface="+mj-cs"/>
        </a:defRPr>
      </a:lvl1pPr>
    </p:titleStyle>
    <p:bodyStyle>
      <a:lvl1pPr marL="0" indent="0" algn="l" defTabSz="914400" rtl="0" eaLnBrk="1" latinLnBrk="0" hangingPunct="1">
        <a:lnSpc>
          <a:spcPct val="140000"/>
        </a:lnSpc>
        <a:spcBef>
          <a:spcPts val="0"/>
        </a:spcBef>
        <a:buFont typeface="Arial" panose="020B0604020202020204" pitchFamily="34" charset="0"/>
        <a:buNone/>
        <a:defRPr sz="2300" kern="1200">
          <a:solidFill>
            <a:srgbClr val="21305B"/>
          </a:solidFill>
          <a:latin typeface="+mn-lt"/>
          <a:ea typeface="+mn-ea"/>
          <a:cs typeface="+mn-cs"/>
        </a:defRPr>
      </a:lvl1pPr>
      <a:lvl2pPr marL="0" indent="0" algn="l" defTabSz="914400" rtl="0" eaLnBrk="1" latinLnBrk="0" hangingPunct="1">
        <a:lnSpc>
          <a:spcPct val="140000"/>
        </a:lnSpc>
        <a:spcBef>
          <a:spcPts val="0"/>
        </a:spcBef>
        <a:buClr>
          <a:srgbClr val="21305B"/>
        </a:buClr>
        <a:buFont typeface="Arial" panose="020B0604020202020204" pitchFamily="34" charset="0"/>
        <a:buNone/>
        <a:defRPr sz="2300" kern="1200">
          <a:solidFill>
            <a:schemeClr val="accent1"/>
          </a:solidFill>
          <a:latin typeface="+mj-lt"/>
          <a:ea typeface="+mn-ea"/>
          <a:cs typeface="+mn-cs"/>
        </a:defRPr>
      </a:lvl2pPr>
      <a:lvl3pPr marL="266400" indent="-266400" algn="l" defTabSz="914400" rtl="0" eaLnBrk="1" latinLnBrk="0" hangingPunct="1">
        <a:lnSpc>
          <a:spcPct val="140000"/>
        </a:lnSpc>
        <a:spcBef>
          <a:spcPts val="0"/>
        </a:spcBef>
        <a:buClr>
          <a:srgbClr val="21305B"/>
        </a:buClr>
        <a:buFont typeface="Arial" panose="020B0604020202020204" pitchFamily="34" charset="0"/>
        <a:buChar char="•"/>
        <a:defRPr sz="2300" kern="1200">
          <a:solidFill>
            <a:srgbClr val="21305B"/>
          </a:solidFill>
          <a:latin typeface="+mn-lt"/>
          <a:ea typeface="+mn-ea"/>
          <a:cs typeface="+mn-cs"/>
        </a:defRPr>
      </a:lvl3pPr>
      <a:lvl4pPr marL="266400" indent="-266400" algn="l" defTabSz="914400" rtl="0" eaLnBrk="1" latinLnBrk="0" hangingPunct="1">
        <a:lnSpc>
          <a:spcPct val="140000"/>
        </a:lnSpc>
        <a:spcBef>
          <a:spcPts val="0"/>
        </a:spcBef>
        <a:buClr>
          <a:srgbClr val="21305B"/>
        </a:buClr>
        <a:buFont typeface="Cambria" panose="02040503050406030204" pitchFamily="18" charset="0"/>
        <a:buChar char="-"/>
        <a:defRPr sz="2300" kern="1200">
          <a:solidFill>
            <a:srgbClr val="21305B"/>
          </a:solidFill>
          <a:latin typeface="+mn-lt"/>
          <a:ea typeface="+mn-ea"/>
          <a:cs typeface="+mn-cs"/>
        </a:defRPr>
      </a:lvl4pPr>
      <a:lvl5pPr marL="532800" indent="-265113" algn="l" defTabSz="914400" rtl="0" eaLnBrk="1" latinLnBrk="0" hangingPunct="1">
        <a:lnSpc>
          <a:spcPct val="140000"/>
        </a:lnSpc>
        <a:spcBef>
          <a:spcPts val="0"/>
        </a:spcBef>
        <a:buClr>
          <a:srgbClr val="21305B"/>
        </a:buClr>
        <a:buFont typeface="Arial" panose="020B0604020202020204" pitchFamily="34" charset="0"/>
        <a:buChar char="•"/>
        <a:defRPr sz="2300" kern="1200">
          <a:solidFill>
            <a:srgbClr val="21305B"/>
          </a:solidFill>
          <a:latin typeface="+mn-lt"/>
          <a:ea typeface="+mn-ea"/>
          <a:cs typeface="+mn-cs"/>
        </a:defRPr>
      </a:lvl5pPr>
      <a:lvl6pPr marL="532800" indent="-266400" algn="l" defTabSz="914400" rtl="0" eaLnBrk="1" latinLnBrk="0" hangingPunct="1">
        <a:lnSpc>
          <a:spcPct val="140000"/>
        </a:lnSpc>
        <a:spcBef>
          <a:spcPts val="0"/>
        </a:spcBef>
        <a:buFont typeface="Cambria" panose="02040503050406030204" pitchFamily="18" charset="0"/>
        <a:buChar char="-"/>
        <a:defRPr sz="2300" kern="1200">
          <a:solidFill>
            <a:srgbClr val="21305B"/>
          </a:solidFill>
          <a:latin typeface="+mn-lt"/>
          <a:ea typeface="+mn-ea"/>
          <a:cs typeface="+mn-cs"/>
        </a:defRPr>
      </a:lvl6pPr>
      <a:lvl7pPr marL="266400" indent="-266400" algn="l" defTabSz="914400" rtl="0" eaLnBrk="1" latinLnBrk="0" hangingPunct="1">
        <a:lnSpc>
          <a:spcPct val="140000"/>
        </a:lnSpc>
        <a:spcBef>
          <a:spcPts val="0"/>
        </a:spcBef>
        <a:buFont typeface="+mj-lt"/>
        <a:buAutoNum type="arabicPeriod"/>
        <a:defRPr sz="2300" kern="1200">
          <a:solidFill>
            <a:srgbClr val="21305B"/>
          </a:solidFill>
          <a:latin typeface="+mn-lt"/>
          <a:ea typeface="+mn-ea"/>
          <a:cs typeface="+mn-cs"/>
        </a:defRPr>
      </a:lvl7pPr>
      <a:lvl8pPr marL="266400" indent="-266400" algn="l" defTabSz="914400" rtl="0" eaLnBrk="1" latinLnBrk="0" hangingPunct="1">
        <a:lnSpc>
          <a:spcPct val="140000"/>
        </a:lnSpc>
        <a:spcBef>
          <a:spcPts val="0"/>
        </a:spcBef>
        <a:buFont typeface="Cambria" panose="02040503050406030204" pitchFamily="18" charset="0"/>
        <a:buChar char="-"/>
        <a:defRPr sz="2300" kern="1200">
          <a:solidFill>
            <a:srgbClr val="21305B"/>
          </a:solidFill>
          <a:latin typeface="+mn-lt"/>
          <a:ea typeface="+mn-ea"/>
          <a:cs typeface="+mn-cs"/>
        </a:defRPr>
      </a:lvl8pPr>
      <a:lvl9pPr marL="0" indent="0" algn="l" defTabSz="914400" rtl="0" eaLnBrk="1" latinLnBrk="0" hangingPunct="1">
        <a:lnSpc>
          <a:spcPct val="140000"/>
        </a:lnSpc>
        <a:spcBef>
          <a:spcPts val="0"/>
        </a:spcBef>
        <a:buFontTx/>
        <a:buNone/>
        <a:defRPr sz="2300" kern="1200">
          <a:solidFill>
            <a:srgbClr val="21305B"/>
          </a:solidFill>
          <a:latin typeface="+mn-lt"/>
          <a:ea typeface="+mn-ea"/>
          <a:cs typeface="+mn-cs"/>
        </a:defRPr>
      </a:lvl9pPr>
    </p:bodyStyle>
    <p:other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3997" userDrawn="1">
          <p15:clr>
            <a:srgbClr val="F26B43"/>
          </p15:clr>
        </p15:guide>
        <p15:guide id="4" orient="horz" pos="323"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slide" Target="slide28.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vvtwerktaanmorgen.nl/leren-inspiratie/academische-werkplaatsen" TargetMode="External"/><Relationship Id="rId1" Type="http://schemas.openxmlformats.org/officeDocument/2006/relationships/slideLayout" Target="../slideLayouts/slideLayout2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52.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object 12"/>
          <p:cNvGrpSpPr/>
          <p:nvPr/>
        </p:nvGrpSpPr>
        <p:grpSpPr>
          <a:xfrm>
            <a:off x="428" y="4628825"/>
            <a:ext cx="12191144" cy="2228753"/>
            <a:chOff x="0" y="7633275"/>
            <a:chExt cx="20104100" cy="3675379"/>
          </a:xfrm>
        </p:grpSpPr>
        <p:sp>
          <p:nvSpPr>
            <p:cNvPr id="13" name="object 13"/>
            <p:cNvSpPr/>
            <p:nvPr/>
          </p:nvSpPr>
          <p:spPr>
            <a:xfrm>
              <a:off x="0"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sz="1092"/>
            </a:p>
          </p:txBody>
        </p:sp>
        <p:sp>
          <p:nvSpPr>
            <p:cNvPr id="14" name="object 14"/>
            <p:cNvSpPr/>
            <p:nvPr/>
          </p:nvSpPr>
          <p:spPr>
            <a:xfrm>
              <a:off x="2440585" y="10626817"/>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sz="1092"/>
            </a:p>
          </p:txBody>
        </p:sp>
        <p:sp>
          <p:nvSpPr>
            <p:cNvPr id="15" name="object 15"/>
            <p:cNvSpPr/>
            <p:nvPr/>
          </p:nvSpPr>
          <p:spPr>
            <a:xfrm>
              <a:off x="4881181"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sz="1092"/>
            </a:p>
          </p:txBody>
        </p:sp>
        <p:sp>
          <p:nvSpPr>
            <p:cNvPr id="16" name="object 16"/>
            <p:cNvSpPr/>
            <p:nvPr/>
          </p:nvSpPr>
          <p:spPr>
            <a:xfrm>
              <a:off x="7314551" y="10626817"/>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sz="1092"/>
            </a:p>
          </p:txBody>
        </p:sp>
        <p:pic>
          <p:nvPicPr>
            <p:cNvPr id="17" name="object 17"/>
            <p:cNvPicPr/>
            <p:nvPr/>
          </p:nvPicPr>
          <p:blipFill>
            <a:blip r:embed="rId2" cstate="print">
              <a:extLst>
                <a:ext uri="{28A0092B-C50C-407E-A947-70E740481C1C}">
                  <a14:useLocalDpi xmlns:a14="http://schemas.microsoft.com/office/drawing/2010/main"/>
                </a:ext>
              </a:extLst>
            </a:blip>
            <a:stretch>
              <a:fillRect/>
            </a:stretch>
          </p:blipFill>
          <p:spPr>
            <a:xfrm>
              <a:off x="0" y="7633275"/>
              <a:ext cx="4879432" cy="2994673"/>
            </a:xfrm>
            <a:prstGeom prst="rect">
              <a:avLst/>
            </a:prstGeom>
          </p:spPr>
        </p:pic>
        <p:pic>
          <p:nvPicPr>
            <p:cNvPr id="18" name="object 18"/>
            <p:cNvPicPr/>
            <p:nvPr/>
          </p:nvPicPr>
          <p:blipFill>
            <a:blip r:embed="rId3" cstate="print">
              <a:extLst>
                <a:ext uri="{28A0092B-C50C-407E-A947-70E740481C1C}">
                  <a14:useLocalDpi xmlns:a14="http://schemas.microsoft.com/office/drawing/2010/main"/>
                </a:ext>
              </a:extLst>
            </a:blip>
            <a:stretch>
              <a:fillRect/>
            </a:stretch>
          </p:blipFill>
          <p:spPr>
            <a:xfrm>
              <a:off x="4879432" y="7633275"/>
              <a:ext cx="5183088" cy="2994673"/>
            </a:xfrm>
            <a:prstGeom prst="rect">
              <a:avLst/>
            </a:prstGeom>
          </p:spPr>
        </p:pic>
        <p:pic>
          <p:nvPicPr>
            <p:cNvPr id="19" name="object 19"/>
            <p:cNvPicPr/>
            <p:nvPr/>
          </p:nvPicPr>
          <p:blipFill>
            <a:blip r:embed="rId4" cstate="print">
              <a:extLst>
                <a:ext uri="{28A0092B-C50C-407E-A947-70E740481C1C}">
                  <a14:useLocalDpi xmlns:a14="http://schemas.microsoft.com/office/drawing/2010/main"/>
                </a:ext>
              </a:extLst>
            </a:blip>
            <a:stretch>
              <a:fillRect/>
            </a:stretch>
          </p:blipFill>
          <p:spPr>
            <a:xfrm>
              <a:off x="10062520" y="7633275"/>
              <a:ext cx="5183088" cy="2994673"/>
            </a:xfrm>
            <a:prstGeom prst="rect">
              <a:avLst/>
            </a:prstGeom>
          </p:spPr>
        </p:pic>
        <p:pic>
          <p:nvPicPr>
            <p:cNvPr id="20" name="object 20"/>
            <p:cNvPicPr/>
            <p:nvPr/>
          </p:nvPicPr>
          <p:blipFill>
            <a:blip r:embed="rId5" cstate="print">
              <a:extLst>
                <a:ext uri="{28A0092B-C50C-407E-A947-70E740481C1C}">
                  <a14:useLocalDpi xmlns:a14="http://schemas.microsoft.com/office/drawing/2010/main"/>
                </a:ext>
              </a:extLst>
            </a:blip>
            <a:stretch>
              <a:fillRect/>
            </a:stretch>
          </p:blipFill>
          <p:spPr>
            <a:xfrm>
              <a:off x="15245608" y="7633275"/>
              <a:ext cx="4858490" cy="2994673"/>
            </a:xfrm>
            <a:prstGeom prst="rect">
              <a:avLst/>
            </a:prstGeom>
          </p:spPr>
        </p:pic>
      </p:grpSp>
      <p:sp>
        <p:nvSpPr>
          <p:cNvPr id="21" name="Tekstvak 20">
            <a:extLst>
              <a:ext uri="{FF2B5EF4-FFF2-40B4-BE49-F238E27FC236}">
                <a16:creationId xmlns:a16="http://schemas.microsoft.com/office/drawing/2014/main" id="{00D8E27B-5130-FF71-37E3-E3BD9799AE48}"/>
              </a:ext>
            </a:extLst>
          </p:cNvPr>
          <p:cNvSpPr txBox="1"/>
          <p:nvPr/>
        </p:nvSpPr>
        <p:spPr>
          <a:xfrm>
            <a:off x="540497" y="340729"/>
            <a:ext cx="6690090" cy="1667059"/>
          </a:xfrm>
          <a:prstGeom prst="rect">
            <a:avLst/>
          </a:prstGeom>
          <a:noFill/>
        </p:spPr>
        <p:txBody>
          <a:bodyPr wrap="square" lIns="91440" tIns="45720" rIns="91440" bIns="45720" rtlCol="0" anchor="t">
            <a:spAutoFit/>
          </a:bodyPr>
          <a:lstStyle/>
          <a:p>
            <a:endParaRPr lang="nl-NL" sz="3200" b="1" dirty="0">
              <a:solidFill>
                <a:srgbClr val="3C277B"/>
              </a:solidFill>
              <a:latin typeface="+mj-lt"/>
              <a:ea typeface="Cambria"/>
            </a:endParaRPr>
          </a:p>
          <a:p>
            <a:r>
              <a:rPr lang="nl-NL" sz="3200" b="1" dirty="0">
                <a:solidFill>
                  <a:srgbClr val="3C277B"/>
                </a:solidFill>
                <a:latin typeface="+mj-lt"/>
                <a:ea typeface="Cambria"/>
              </a:rPr>
              <a:t>Academische werkplaats duurzame inzetbaarheid</a:t>
            </a:r>
          </a:p>
        </p:txBody>
      </p:sp>
      <p:sp>
        <p:nvSpPr>
          <p:cNvPr id="22" name="Tekstvak 21">
            <a:extLst>
              <a:ext uri="{FF2B5EF4-FFF2-40B4-BE49-F238E27FC236}">
                <a16:creationId xmlns:a16="http://schemas.microsoft.com/office/drawing/2014/main" id="{9C642B38-B088-8F4D-BA31-722B9707EB3D}"/>
              </a:ext>
            </a:extLst>
          </p:cNvPr>
          <p:cNvSpPr txBox="1"/>
          <p:nvPr/>
        </p:nvSpPr>
        <p:spPr>
          <a:xfrm>
            <a:off x="540497" y="2561903"/>
            <a:ext cx="6690090" cy="867097"/>
          </a:xfrm>
          <a:prstGeom prst="rect">
            <a:avLst/>
          </a:prstGeom>
          <a:noFill/>
        </p:spPr>
        <p:txBody>
          <a:bodyPr wrap="square" lIns="91440" tIns="45720" rIns="91440" bIns="45720" rtlCol="0" anchor="t">
            <a:spAutoFit/>
          </a:bodyPr>
          <a:lstStyle/>
          <a:p>
            <a:r>
              <a:rPr lang="nl-NL" sz="2400" dirty="0">
                <a:solidFill>
                  <a:srgbClr val="F9B000"/>
                </a:solidFill>
                <a:latin typeface="+mj-lt"/>
                <a:ea typeface="Cambria"/>
              </a:rPr>
              <a:t>Aan de slag met een academische werkplaats?</a:t>
            </a:r>
          </a:p>
        </p:txBody>
      </p:sp>
      <p:pic>
        <p:nvPicPr>
          <p:cNvPr id="1030" name="Picture 6" descr="afbeelding">
            <a:extLst>
              <a:ext uri="{FF2B5EF4-FFF2-40B4-BE49-F238E27FC236}">
                <a16:creationId xmlns:a16="http://schemas.microsoft.com/office/drawing/2014/main" id="{4B6E3B01-B6B6-7637-8167-D72FA2A8446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313771" y="3428999"/>
            <a:ext cx="780785" cy="106544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Stichting Arbeidsmarkt- en Opleidingsbeleid Verpleeg-, Verzorgingshuizen,  Thuiszorg en Jeugdgezondheidszorg">
            <a:extLst>
              <a:ext uri="{FF2B5EF4-FFF2-40B4-BE49-F238E27FC236}">
                <a16:creationId xmlns:a16="http://schemas.microsoft.com/office/drawing/2014/main" id="{7BB5EABC-F5A6-6F79-74D3-CED133304D7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Graphic 3" descr="Ministerie van Sociale Zaken en Werkgelegenheid">
            <a:extLst>
              <a:ext uri="{FF2B5EF4-FFF2-40B4-BE49-F238E27FC236}">
                <a16:creationId xmlns:a16="http://schemas.microsoft.com/office/drawing/2014/main" id="{99C6430D-BF45-87FA-8694-9E902112EF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33667" y="3429000"/>
            <a:ext cx="2316511" cy="10654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pPr marL="0" indent="0">
              <a:buNone/>
            </a:pPr>
            <a:r>
              <a:rPr lang="nl-NL" sz="1600" b="1">
                <a:solidFill>
                  <a:schemeClr val="bg1"/>
                </a:solidFill>
                <a:latin typeface="+mj-lt"/>
                <a:cs typeface="Calibri"/>
              </a:rPr>
              <a:t>Deskresearch</a:t>
            </a:r>
            <a:r>
              <a:rPr lang="nl-NL" sz="1600" b="1">
                <a:solidFill>
                  <a:schemeClr val="bg1"/>
                </a:solidFill>
                <a:effectLst/>
                <a:latin typeface="+mj-lt"/>
                <a:ea typeface="Calibri" panose="020F0502020204030204" pitchFamily="34" charset="0"/>
                <a:cs typeface="Calibri"/>
              </a:rPr>
              <a:t> en voormeting</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3" name="Rechthoek: afgeronde hoeken 2">
            <a:extLst>
              <a:ext uri="{FF2B5EF4-FFF2-40B4-BE49-F238E27FC236}">
                <a16:creationId xmlns:a16="http://schemas.microsoft.com/office/drawing/2014/main" id="{57C5455D-C97B-2AB1-84FB-3ADAD75C389A}"/>
              </a:ext>
            </a:extLst>
          </p:cNvPr>
          <p:cNvSpPr/>
          <p:nvPr/>
        </p:nvSpPr>
        <p:spPr>
          <a:xfrm>
            <a:off x="884270" y="875991"/>
            <a:ext cx="4857750" cy="1438584"/>
          </a:xfrm>
          <a:prstGeom prst="roundRect">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DE FASE </a:t>
            </a:r>
            <a:br>
              <a:rPr lang="nl-NL" sz="1400" b="1" dirty="0">
                <a:solidFill>
                  <a:srgbClr val="3C277B"/>
                </a:solidFill>
                <a:latin typeface="+mj-lt"/>
              </a:rPr>
            </a:br>
            <a:r>
              <a:rPr lang="nl-NL" sz="1200" dirty="0">
                <a:solidFill>
                  <a:srgbClr val="3C277B"/>
                </a:solidFill>
                <a:latin typeface="+mj-lt"/>
              </a:rPr>
              <a:t>Deskresearch en voormetingen om te onderzoeken welke vraagstukken voor het thema duurzame inzetbaarheid in de organisatie actueel zijn en om aandacht vragen. </a:t>
            </a:r>
            <a:endParaRPr lang="nl-NL" sz="1400" dirty="0">
              <a:solidFill>
                <a:srgbClr val="3C277B"/>
              </a:solidFill>
              <a:latin typeface="+mj-lt"/>
            </a:endParaRPr>
          </a:p>
        </p:txBody>
      </p:sp>
      <p:sp>
        <p:nvSpPr>
          <p:cNvPr id="4" name="Rechthoek: afgeronde hoeken 3">
            <a:extLst>
              <a:ext uri="{FF2B5EF4-FFF2-40B4-BE49-F238E27FC236}">
                <a16:creationId xmlns:a16="http://schemas.microsoft.com/office/drawing/2014/main" id="{DE04F0A1-F2C6-7F39-820E-053DCA6014E6}"/>
              </a:ext>
            </a:extLst>
          </p:cNvPr>
          <p:cNvSpPr/>
          <p:nvPr/>
        </p:nvSpPr>
        <p:spPr>
          <a:xfrm>
            <a:off x="874143" y="2422323"/>
            <a:ext cx="4857750" cy="2694454"/>
          </a:xfrm>
          <a:prstGeom prst="roundRect">
            <a:avLst>
              <a:gd name="adj" fmla="val 8563"/>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pPr marL="285750" indent="-285750">
              <a:buFont typeface="Arial" panose="020B0604020202020204" pitchFamily="34" charset="0"/>
              <a:buChar char="•"/>
            </a:pPr>
            <a:r>
              <a:rPr lang="nl-NL" sz="1200" dirty="0">
                <a:solidFill>
                  <a:srgbClr val="3C277B"/>
                </a:solidFill>
                <a:latin typeface="+mj-lt"/>
              </a:rPr>
              <a:t>Voor het vooronderzoek zijn er 2 stappen van belang. Het is van belang om aan de slag te gaan met deskresearch en een voormeting.</a:t>
            </a:r>
          </a:p>
          <a:p>
            <a:pPr marL="285750" indent="-285750">
              <a:buFont typeface="Arial" panose="020B0604020202020204" pitchFamily="34" charset="0"/>
              <a:buChar char="•"/>
            </a:pPr>
            <a:r>
              <a:rPr lang="nl-NL" sz="1200" dirty="0">
                <a:solidFill>
                  <a:srgbClr val="3C277B"/>
                </a:solidFill>
                <a:latin typeface="+mj-lt"/>
              </a:rPr>
              <a:t>Met deskresearch kan je een analyse maken van relevante documenten. Deze documenten kan je in een DESTEP samenvatten.</a:t>
            </a:r>
          </a:p>
          <a:p>
            <a:pPr marL="285750" indent="-285750">
              <a:buFont typeface="Arial" panose="020B0604020202020204" pitchFamily="34" charset="0"/>
              <a:buChar char="•"/>
            </a:pPr>
            <a:r>
              <a:rPr lang="nl-NL" sz="1200" dirty="0">
                <a:solidFill>
                  <a:srgbClr val="3C277B"/>
                </a:solidFill>
                <a:latin typeface="+mj-lt"/>
              </a:rPr>
              <a:t>De voormeting is een meting waarmee je de huidige stand van zaken wat betreft </a:t>
            </a:r>
            <a:r>
              <a:rPr lang="nl-NL" sz="1200" i="1" dirty="0">
                <a:solidFill>
                  <a:srgbClr val="3C277B"/>
                </a:solidFill>
                <a:latin typeface="+mj-lt"/>
              </a:rPr>
              <a:t>duurzame inzetbaarheid</a:t>
            </a:r>
            <a:r>
              <a:rPr lang="nl-NL" sz="1200" dirty="0">
                <a:solidFill>
                  <a:srgbClr val="3C277B"/>
                </a:solidFill>
                <a:latin typeface="+mj-lt"/>
              </a:rPr>
              <a:t> in kaart brengt. Dit doe je in de vorm van een vragenlijst.</a:t>
            </a:r>
          </a:p>
        </p:txBody>
      </p:sp>
      <p:sp>
        <p:nvSpPr>
          <p:cNvPr id="5" name="Rechthoek: afgeronde hoeken 4">
            <a:extLst>
              <a:ext uri="{FF2B5EF4-FFF2-40B4-BE49-F238E27FC236}">
                <a16:creationId xmlns:a16="http://schemas.microsoft.com/office/drawing/2014/main" id="{BB8284FE-2DF9-3632-3E19-B688437F353C}"/>
              </a:ext>
            </a:extLst>
          </p:cNvPr>
          <p:cNvSpPr/>
          <p:nvPr/>
        </p:nvSpPr>
        <p:spPr>
          <a:xfrm>
            <a:off x="884270" y="5224525"/>
            <a:ext cx="4857750" cy="1486942"/>
          </a:xfrm>
          <a:prstGeom prst="roundRect">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TIPS</a:t>
            </a:r>
            <a:endParaRPr lang="nl-NL" sz="1400" dirty="0">
              <a:solidFill>
                <a:srgbClr val="3C277B"/>
              </a:solidFill>
              <a:latin typeface="+mj-lt"/>
            </a:endParaRPr>
          </a:p>
          <a:p>
            <a:pPr marL="285750" indent="-285750">
              <a:buFont typeface="Arial" panose="020B0604020202020204" pitchFamily="34" charset="0"/>
              <a:buChar char="•"/>
            </a:pPr>
            <a:r>
              <a:rPr lang="nl-NL" sz="1200" dirty="0">
                <a:solidFill>
                  <a:srgbClr val="3C277B"/>
                </a:solidFill>
                <a:latin typeface="+mj-lt"/>
              </a:rPr>
              <a:t>Stel in je MTO ook vragen over </a:t>
            </a:r>
            <a:r>
              <a:rPr lang="nl-NL" sz="1200" i="1" dirty="0">
                <a:solidFill>
                  <a:srgbClr val="3C277B"/>
                </a:solidFill>
                <a:latin typeface="+mj-lt"/>
              </a:rPr>
              <a:t>duurzame inzetbaarheid</a:t>
            </a:r>
            <a:r>
              <a:rPr lang="nl-NL" sz="1200" dirty="0">
                <a:solidFill>
                  <a:srgbClr val="3C277B"/>
                </a:solidFill>
                <a:latin typeface="+mj-lt"/>
              </a:rPr>
              <a:t> om de huidige situatie in kaart te brengen.</a:t>
            </a:r>
          </a:p>
          <a:p>
            <a:pPr marL="285750" indent="-285750">
              <a:buFont typeface="Arial" panose="020B0604020202020204" pitchFamily="34" charset="0"/>
              <a:buChar char="•"/>
            </a:pPr>
            <a:r>
              <a:rPr lang="nl-NL" sz="1200" dirty="0">
                <a:solidFill>
                  <a:srgbClr val="3C277B"/>
                </a:solidFill>
                <a:latin typeface="+mj-lt"/>
              </a:rPr>
              <a:t>Werk samen met externe partijen als je zelf geen ruimte hebt om vragenlijsten op te stellen.</a:t>
            </a:r>
          </a:p>
        </p:txBody>
      </p:sp>
      <p:pic>
        <p:nvPicPr>
          <p:cNvPr id="18" name="Afbeelding 17" descr="Afbeelding met tekst, schermopname, Rechthoek, Post-it-briefje&#10;&#10;Automatisch gegenereerde beschrijving">
            <a:extLst>
              <a:ext uri="{FF2B5EF4-FFF2-40B4-BE49-F238E27FC236}">
                <a16:creationId xmlns:a16="http://schemas.microsoft.com/office/drawing/2014/main" id="{9ACC5061-0696-E0DB-A84C-F43C70BB6C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80491" y="778915"/>
            <a:ext cx="3078540" cy="6089757"/>
          </a:xfrm>
          <a:prstGeom prst="rect">
            <a:avLst/>
          </a:prstGeom>
        </p:spPr>
      </p:pic>
      <p:graphicFrame>
        <p:nvGraphicFramePr>
          <p:cNvPr id="22" name="Diagram 21">
            <a:extLst>
              <a:ext uri="{FF2B5EF4-FFF2-40B4-BE49-F238E27FC236}">
                <a16:creationId xmlns:a16="http://schemas.microsoft.com/office/drawing/2014/main" id="{C0F67DAE-EC34-9ED0-7CFE-A38554FD6AFD}"/>
              </a:ext>
            </a:extLst>
          </p:cNvPr>
          <p:cNvGraphicFramePr/>
          <p:nvPr>
            <p:extLst>
              <p:ext uri="{D42A27DB-BD31-4B8C-83A1-F6EECF244321}">
                <p14:modId xmlns:p14="http://schemas.microsoft.com/office/powerpoint/2010/main" val="1950357614"/>
              </p:ext>
            </p:extLst>
          </p:nvPr>
        </p:nvGraphicFramePr>
        <p:xfrm>
          <a:off x="6028882" y="2700668"/>
          <a:ext cx="2747949" cy="2370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Tekstvak 22">
            <a:extLst>
              <a:ext uri="{FF2B5EF4-FFF2-40B4-BE49-F238E27FC236}">
                <a16:creationId xmlns:a16="http://schemas.microsoft.com/office/drawing/2014/main" id="{3C1B1A7D-C32E-4480-294D-D139E60D9102}"/>
              </a:ext>
            </a:extLst>
          </p:cNvPr>
          <p:cNvSpPr txBox="1"/>
          <p:nvPr/>
        </p:nvSpPr>
        <p:spPr>
          <a:xfrm>
            <a:off x="6085739" y="903872"/>
            <a:ext cx="2666047" cy="1946614"/>
          </a:xfrm>
          <a:prstGeom prst="rect">
            <a:avLst/>
          </a:prstGeom>
          <a:noFill/>
        </p:spPr>
        <p:txBody>
          <a:bodyPr wrap="square" lIns="36000" tIns="36000" rIns="36000" bIns="36000" rtlCol="0">
            <a:spAutoFit/>
          </a:bodyPr>
          <a:lstStyle/>
          <a:p>
            <a:pPr algn="l"/>
            <a:r>
              <a:rPr lang="nl-NL" sz="1400" b="1" dirty="0">
                <a:solidFill>
                  <a:srgbClr val="6C2E9B"/>
                </a:solidFill>
                <a:latin typeface="+mj-lt"/>
              </a:rPr>
              <a:t>Toelichting DESTEP</a:t>
            </a:r>
          </a:p>
          <a:p>
            <a:r>
              <a:rPr lang="nl-NL" sz="1200" dirty="0">
                <a:solidFill>
                  <a:srgbClr val="3C277B"/>
                </a:solidFill>
                <a:latin typeface="+mj-lt"/>
              </a:rPr>
              <a:t>De DESTEP-methode is een handig raamwerk om externe factoren in kaart te brengen die van invloed kunnen zijn op een organisatie. </a:t>
            </a:r>
          </a:p>
          <a:p>
            <a:r>
              <a:rPr lang="nl-NL" sz="1200" dirty="0">
                <a:solidFill>
                  <a:srgbClr val="3C277B"/>
                </a:solidFill>
                <a:latin typeface="+mj-lt"/>
              </a:rPr>
              <a:t>Bekijk de volgende pagina voor meer uitleg. </a:t>
            </a:r>
          </a:p>
          <a:p>
            <a:pPr algn="l"/>
            <a:r>
              <a:rPr lang="nl-NL" sz="1400" b="1" dirty="0">
                <a:solidFill>
                  <a:srgbClr val="3C277B"/>
                </a:solidFill>
                <a:latin typeface="+mj-lt"/>
              </a:rPr>
              <a:t> </a:t>
            </a:r>
          </a:p>
        </p:txBody>
      </p:sp>
      <p:sp>
        <p:nvSpPr>
          <p:cNvPr id="24" name="Tekstvak 23">
            <a:extLst>
              <a:ext uri="{FF2B5EF4-FFF2-40B4-BE49-F238E27FC236}">
                <a16:creationId xmlns:a16="http://schemas.microsoft.com/office/drawing/2014/main" id="{FC4B5DE1-CC65-06CD-185F-0D3D23C5FAEC}"/>
              </a:ext>
            </a:extLst>
          </p:cNvPr>
          <p:cNvSpPr txBox="1"/>
          <p:nvPr/>
        </p:nvSpPr>
        <p:spPr>
          <a:xfrm rot="20976357">
            <a:off x="9206988" y="1270014"/>
            <a:ext cx="129575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Demografisch</a:t>
            </a:r>
          </a:p>
        </p:txBody>
      </p:sp>
      <p:sp>
        <p:nvSpPr>
          <p:cNvPr id="25" name="Tekstvak 24">
            <a:extLst>
              <a:ext uri="{FF2B5EF4-FFF2-40B4-BE49-F238E27FC236}">
                <a16:creationId xmlns:a16="http://schemas.microsoft.com/office/drawing/2014/main" id="{27DEDAB8-ACAD-4B4D-6B0A-9022E74BDC41}"/>
              </a:ext>
            </a:extLst>
          </p:cNvPr>
          <p:cNvSpPr txBox="1"/>
          <p:nvPr/>
        </p:nvSpPr>
        <p:spPr>
          <a:xfrm rot="441341">
            <a:off x="10737862" y="2185596"/>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Economisch</a:t>
            </a:r>
            <a:endParaRPr lang="nl-NL" sz="1400" b="1">
              <a:solidFill>
                <a:srgbClr val="3C277B"/>
              </a:solidFill>
              <a:latin typeface="+mj-lt"/>
            </a:endParaRPr>
          </a:p>
        </p:txBody>
      </p:sp>
      <p:sp>
        <p:nvSpPr>
          <p:cNvPr id="26" name="Tekstvak 25">
            <a:extLst>
              <a:ext uri="{FF2B5EF4-FFF2-40B4-BE49-F238E27FC236}">
                <a16:creationId xmlns:a16="http://schemas.microsoft.com/office/drawing/2014/main" id="{BBD9F6B6-AE15-681A-348F-0BE00B66F0CD}"/>
              </a:ext>
            </a:extLst>
          </p:cNvPr>
          <p:cNvSpPr txBox="1"/>
          <p:nvPr/>
        </p:nvSpPr>
        <p:spPr>
          <a:xfrm>
            <a:off x="9332914" y="3133814"/>
            <a:ext cx="1341669" cy="460117"/>
          </a:xfrm>
          <a:prstGeom prst="rect">
            <a:avLst/>
          </a:prstGeom>
          <a:noFill/>
        </p:spPr>
        <p:txBody>
          <a:bodyPr wrap="square" lIns="36000" tIns="36000" rIns="36000" bIns="36000" rtlCol="0">
            <a:spAutoFit/>
          </a:bodyPr>
          <a:lstStyle/>
          <a:p>
            <a:pPr algn="l"/>
            <a:r>
              <a:rPr lang="nl-NL" sz="1200" b="1">
                <a:solidFill>
                  <a:srgbClr val="3C277B"/>
                </a:solidFill>
                <a:latin typeface="+mj-lt"/>
              </a:rPr>
              <a:t>Sociaal cultureel</a:t>
            </a:r>
          </a:p>
        </p:txBody>
      </p:sp>
      <p:sp>
        <p:nvSpPr>
          <p:cNvPr id="27" name="Tekstvak 26">
            <a:extLst>
              <a:ext uri="{FF2B5EF4-FFF2-40B4-BE49-F238E27FC236}">
                <a16:creationId xmlns:a16="http://schemas.microsoft.com/office/drawing/2014/main" id="{F1503E50-C7D0-3E89-22FB-31A2A3E3DD15}"/>
              </a:ext>
            </a:extLst>
          </p:cNvPr>
          <p:cNvSpPr txBox="1"/>
          <p:nvPr/>
        </p:nvSpPr>
        <p:spPr>
          <a:xfrm rot="369018">
            <a:off x="10707457" y="4287347"/>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Technologisch</a:t>
            </a:r>
            <a:endParaRPr lang="nl-NL" sz="1400" b="1">
              <a:solidFill>
                <a:srgbClr val="3C277B"/>
              </a:solidFill>
              <a:latin typeface="+mj-lt"/>
            </a:endParaRPr>
          </a:p>
        </p:txBody>
      </p:sp>
      <p:sp>
        <p:nvSpPr>
          <p:cNvPr id="28" name="Tekstvak 27">
            <a:extLst>
              <a:ext uri="{FF2B5EF4-FFF2-40B4-BE49-F238E27FC236}">
                <a16:creationId xmlns:a16="http://schemas.microsoft.com/office/drawing/2014/main" id="{094F3437-FD0F-5339-C763-CB75D8BBCDC5}"/>
              </a:ext>
            </a:extLst>
          </p:cNvPr>
          <p:cNvSpPr txBox="1"/>
          <p:nvPr/>
        </p:nvSpPr>
        <p:spPr>
          <a:xfrm rot="20976357">
            <a:off x="9206611" y="5128306"/>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Ecologisch </a:t>
            </a:r>
          </a:p>
        </p:txBody>
      </p:sp>
      <p:sp>
        <p:nvSpPr>
          <p:cNvPr id="29" name="Tekstvak 28">
            <a:extLst>
              <a:ext uri="{FF2B5EF4-FFF2-40B4-BE49-F238E27FC236}">
                <a16:creationId xmlns:a16="http://schemas.microsoft.com/office/drawing/2014/main" id="{5FC99226-E454-5300-1AD9-3E5C7733B68E}"/>
              </a:ext>
            </a:extLst>
          </p:cNvPr>
          <p:cNvSpPr txBox="1"/>
          <p:nvPr/>
        </p:nvSpPr>
        <p:spPr>
          <a:xfrm rot="610987">
            <a:off x="10775098" y="6103463"/>
            <a:ext cx="1341669" cy="460117"/>
          </a:xfrm>
          <a:prstGeom prst="rect">
            <a:avLst/>
          </a:prstGeom>
          <a:noFill/>
        </p:spPr>
        <p:txBody>
          <a:bodyPr wrap="square" lIns="36000" tIns="36000" rIns="36000" bIns="36000" rtlCol="0">
            <a:spAutoFit/>
          </a:bodyPr>
          <a:lstStyle/>
          <a:p>
            <a:pPr algn="l"/>
            <a:r>
              <a:rPr lang="nl-NL" sz="1200" b="1">
                <a:solidFill>
                  <a:srgbClr val="3C277B"/>
                </a:solidFill>
                <a:latin typeface="+mj-lt"/>
              </a:rPr>
              <a:t>Politiek - Juridisch</a:t>
            </a:r>
          </a:p>
        </p:txBody>
      </p:sp>
    </p:spTree>
    <p:extLst>
      <p:ext uri="{BB962C8B-B14F-4D97-AF65-F5344CB8AC3E}">
        <p14:creationId xmlns:p14="http://schemas.microsoft.com/office/powerpoint/2010/main" val="1401054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19" name="Afbeelding 18" descr="Afbeelding met tekst, schermopname, handschrift, Rechthoek&#10;&#10;Automatisch gegenereerde beschrijving">
            <a:extLst>
              <a:ext uri="{FF2B5EF4-FFF2-40B4-BE49-F238E27FC236}">
                <a16:creationId xmlns:a16="http://schemas.microsoft.com/office/drawing/2014/main" id="{8EBC2F92-107A-D3A4-A829-2BAA15B833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6252" y="1103899"/>
            <a:ext cx="11600994" cy="2983045"/>
          </a:xfrm>
          <a:prstGeom prst="rect">
            <a:avLst/>
          </a:prstGeom>
        </p:spPr>
      </p:pic>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a:solidFill>
                  <a:schemeClr val="bg1"/>
                </a:solidFill>
                <a:latin typeface="+mj-lt"/>
              </a:rPr>
              <a:t>Opstarten</a:t>
            </a:r>
            <a:endParaRPr lang="nl-NL">
              <a:solidFill>
                <a:schemeClr val="bg1"/>
              </a:solidFill>
            </a:endParaRPr>
          </a:p>
          <a:p>
            <a:pPr marL="0" indent="0">
              <a:buNone/>
            </a:pPr>
            <a:r>
              <a:rPr lang="nl-NL" sz="1600" b="1">
                <a:solidFill>
                  <a:schemeClr val="bg1"/>
                </a:solidFill>
                <a:latin typeface="+mj-lt"/>
                <a:cs typeface="Calibri"/>
              </a:rPr>
              <a:t>Deskresearch</a:t>
            </a:r>
            <a:r>
              <a:rPr lang="nl-NL" sz="1600" b="1">
                <a:solidFill>
                  <a:schemeClr val="bg1"/>
                </a:solidFill>
                <a:effectLst/>
                <a:latin typeface="+mj-lt"/>
                <a:ea typeface="Calibri" panose="020F0502020204030204" pitchFamily="34" charset="0"/>
                <a:cs typeface="Calibri"/>
              </a:rPr>
              <a:t> en voormeting</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23" name="Tekstvak 22">
            <a:extLst>
              <a:ext uri="{FF2B5EF4-FFF2-40B4-BE49-F238E27FC236}">
                <a16:creationId xmlns:a16="http://schemas.microsoft.com/office/drawing/2014/main" id="{3C1B1A7D-C32E-4480-294D-D139E60D9102}"/>
              </a:ext>
            </a:extLst>
          </p:cNvPr>
          <p:cNvSpPr txBox="1"/>
          <p:nvPr/>
        </p:nvSpPr>
        <p:spPr>
          <a:xfrm>
            <a:off x="702142" y="809065"/>
            <a:ext cx="10927883" cy="614005"/>
          </a:xfrm>
          <a:prstGeom prst="rect">
            <a:avLst/>
          </a:prstGeom>
          <a:solidFill>
            <a:srgbClr val="D2C0E0"/>
          </a:solidFill>
          <a:ln>
            <a:solidFill>
              <a:srgbClr val="D2C0E0"/>
            </a:solidFill>
          </a:ln>
        </p:spPr>
        <p:txBody>
          <a:bodyPr wrap="square" lIns="36000" tIns="36000" rIns="36000" bIns="36000" rtlCol="0">
            <a:spAutoFit/>
          </a:bodyPr>
          <a:lstStyle/>
          <a:p>
            <a:r>
              <a:rPr lang="nl-NL" sz="1100" b="1" dirty="0">
                <a:solidFill>
                  <a:srgbClr val="3C277B"/>
                </a:solidFill>
                <a:latin typeface="+mj-lt"/>
              </a:rPr>
              <a:t>Toelichting DESTEP: </a:t>
            </a:r>
            <a:r>
              <a:rPr lang="nl-NL" sz="1100" dirty="0">
                <a:solidFill>
                  <a:srgbClr val="3C277B"/>
                </a:solidFill>
                <a:latin typeface="+mj-lt"/>
              </a:rPr>
              <a:t>Door deze 6 elementen te analyseren, kan een organisatie potentiële kansen en bedreigingen identificeren en strategieën ontwikkelen om zich aan te passen aan de externe omgeving. Deze benadering helpt organisaties om proactief in te spelen op veranderingen en hun concurrentiepositie te versterken. Gebruik de DESTEP als een checklist om de omgeving in kaart te brengen. Op de volgende pagina staat een invulblad. </a:t>
            </a:r>
          </a:p>
        </p:txBody>
      </p:sp>
      <p:sp>
        <p:nvSpPr>
          <p:cNvPr id="15" name="Tekstvak 14">
            <a:extLst>
              <a:ext uri="{FF2B5EF4-FFF2-40B4-BE49-F238E27FC236}">
                <a16:creationId xmlns:a16="http://schemas.microsoft.com/office/drawing/2014/main" id="{4320D944-DF23-6DBB-DF94-6D07A552F39F}"/>
              </a:ext>
            </a:extLst>
          </p:cNvPr>
          <p:cNvSpPr txBox="1"/>
          <p:nvPr/>
        </p:nvSpPr>
        <p:spPr>
          <a:xfrm rot="167456">
            <a:off x="1178389" y="2115178"/>
            <a:ext cx="2642848" cy="1564659"/>
          </a:xfrm>
          <a:prstGeom prst="rect">
            <a:avLst/>
          </a:prstGeom>
          <a:solidFill>
            <a:schemeClr val="bg2"/>
          </a:solidFill>
        </p:spPr>
        <p:txBody>
          <a:bodyPr wrap="square">
            <a:spAutoFit/>
          </a:bodyPr>
          <a:lstStyle/>
          <a:p>
            <a:r>
              <a:rPr lang="nl-NL" sz="1100" b="1">
                <a:solidFill>
                  <a:srgbClr val="3C277B"/>
                </a:solidFill>
                <a:latin typeface="+mj-lt"/>
              </a:rPr>
              <a:t>Demografisch</a:t>
            </a:r>
            <a:r>
              <a:rPr lang="nl-NL" sz="1100">
                <a:solidFill>
                  <a:srgbClr val="3C277B"/>
                </a:solidFill>
                <a:latin typeface="+mj-lt"/>
              </a:rPr>
              <a:t>: Hier gaat het om kenmerken van de bevolking, zoals leeftijd, geslacht, opleidingsniveau, bevolkingsgroei, en etniciteit. Bijvoorbeeld, vergrijzing van de bevolking kan van invloed zijn op de vraag naar bepaalde producten of diensten.</a:t>
            </a:r>
          </a:p>
        </p:txBody>
      </p:sp>
      <p:pic>
        <p:nvPicPr>
          <p:cNvPr id="20" name="Afbeelding 19" descr="Afbeelding met tekst, schermopname, handschrift, Rechthoek&#10;&#10;Automatisch gegenereerde beschrijving">
            <a:extLst>
              <a:ext uri="{FF2B5EF4-FFF2-40B4-BE49-F238E27FC236}">
                <a16:creationId xmlns:a16="http://schemas.microsoft.com/office/drawing/2014/main" id="{8839E425-5E5E-F889-94F8-501A0DC905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77430" y="3883500"/>
            <a:ext cx="11600994" cy="2825848"/>
          </a:xfrm>
          <a:prstGeom prst="rect">
            <a:avLst/>
          </a:prstGeom>
        </p:spPr>
      </p:pic>
      <p:sp>
        <p:nvSpPr>
          <p:cNvPr id="21" name="Tekstvak 20">
            <a:extLst>
              <a:ext uri="{FF2B5EF4-FFF2-40B4-BE49-F238E27FC236}">
                <a16:creationId xmlns:a16="http://schemas.microsoft.com/office/drawing/2014/main" id="{E9BEC79C-77A9-E1A3-4EF1-8A5D99EB66A3}"/>
              </a:ext>
            </a:extLst>
          </p:cNvPr>
          <p:cNvSpPr txBox="1"/>
          <p:nvPr/>
        </p:nvSpPr>
        <p:spPr>
          <a:xfrm>
            <a:off x="4878405" y="2050537"/>
            <a:ext cx="2642848" cy="1750864"/>
          </a:xfrm>
          <a:prstGeom prst="rect">
            <a:avLst/>
          </a:prstGeom>
          <a:solidFill>
            <a:schemeClr val="bg2"/>
          </a:solidFill>
        </p:spPr>
        <p:txBody>
          <a:bodyPr wrap="square">
            <a:spAutoFit/>
          </a:bodyPr>
          <a:lstStyle/>
          <a:p>
            <a:r>
              <a:rPr lang="nl-NL" sz="1100" b="1">
                <a:solidFill>
                  <a:srgbClr val="3C277B"/>
                </a:solidFill>
                <a:latin typeface="+mj-lt"/>
              </a:rPr>
              <a:t>Economisch</a:t>
            </a:r>
            <a:r>
              <a:rPr lang="nl-NL" sz="1100">
                <a:solidFill>
                  <a:srgbClr val="3C277B"/>
                </a:solidFill>
                <a:latin typeface="+mj-lt"/>
              </a:rPr>
              <a:t>: Economische factoren omvatten zaken als inflatie, rentetarieven, werkloosheid, groei van het bruto binnenlands product (BBP), en valutawisselkoersen. Een recessie kan bijvoorbeeld leiden tot verminderde vraag naar luxegoederen.</a:t>
            </a:r>
          </a:p>
        </p:txBody>
      </p:sp>
      <p:sp>
        <p:nvSpPr>
          <p:cNvPr id="24" name="Tekstvak 23">
            <a:extLst>
              <a:ext uri="{FF2B5EF4-FFF2-40B4-BE49-F238E27FC236}">
                <a16:creationId xmlns:a16="http://schemas.microsoft.com/office/drawing/2014/main" id="{409534C0-A128-A386-AFD4-EC08A2C83A27}"/>
              </a:ext>
            </a:extLst>
          </p:cNvPr>
          <p:cNvSpPr txBox="1"/>
          <p:nvPr/>
        </p:nvSpPr>
        <p:spPr>
          <a:xfrm>
            <a:off x="8867367" y="1988934"/>
            <a:ext cx="2831054" cy="1750864"/>
          </a:xfrm>
          <a:prstGeom prst="rect">
            <a:avLst/>
          </a:prstGeom>
          <a:solidFill>
            <a:schemeClr val="bg2"/>
          </a:solidFill>
        </p:spPr>
        <p:txBody>
          <a:bodyPr wrap="square">
            <a:spAutoFit/>
          </a:bodyPr>
          <a:lstStyle/>
          <a:p>
            <a:r>
              <a:rPr lang="nl-NL" sz="1100" b="1">
                <a:solidFill>
                  <a:srgbClr val="3C277B"/>
                </a:solidFill>
                <a:latin typeface="+mj-lt"/>
              </a:rPr>
              <a:t>Sociaal-cultureel</a:t>
            </a:r>
            <a:r>
              <a:rPr lang="nl-NL" sz="1100">
                <a:solidFill>
                  <a:srgbClr val="3C277B"/>
                </a:solidFill>
                <a:latin typeface="+mj-lt"/>
              </a:rPr>
              <a:t>: Deze factor heeft betrekking op sociaal-maatschappelijke trends, normen, waarden, lifestyle en demografische veranderingen. Bijvoorbeeld, veranderende consumenten voorkeuren of een toenemende nadruk op duurzaamheid kunnen de markt beïnvloeden.</a:t>
            </a:r>
          </a:p>
        </p:txBody>
      </p:sp>
      <p:sp>
        <p:nvSpPr>
          <p:cNvPr id="25" name="Tekstvak 24">
            <a:extLst>
              <a:ext uri="{FF2B5EF4-FFF2-40B4-BE49-F238E27FC236}">
                <a16:creationId xmlns:a16="http://schemas.microsoft.com/office/drawing/2014/main" id="{1C581F2C-7FDE-E68D-DE2A-5741CFCF09A3}"/>
              </a:ext>
            </a:extLst>
          </p:cNvPr>
          <p:cNvSpPr txBox="1"/>
          <p:nvPr/>
        </p:nvSpPr>
        <p:spPr>
          <a:xfrm>
            <a:off x="1354408" y="4762866"/>
            <a:ext cx="2739459" cy="1378454"/>
          </a:xfrm>
          <a:prstGeom prst="rect">
            <a:avLst/>
          </a:prstGeom>
          <a:solidFill>
            <a:schemeClr val="bg2"/>
          </a:solidFill>
        </p:spPr>
        <p:txBody>
          <a:bodyPr wrap="square">
            <a:spAutoFit/>
          </a:bodyPr>
          <a:lstStyle/>
          <a:p>
            <a:r>
              <a:rPr lang="nl-NL" sz="1100" b="1" dirty="0">
                <a:solidFill>
                  <a:srgbClr val="3C277B"/>
                </a:solidFill>
                <a:latin typeface="+mj-lt"/>
              </a:rPr>
              <a:t>Technologisch</a:t>
            </a:r>
            <a:r>
              <a:rPr lang="nl-NL" sz="1100" dirty="0">
                <a:solidFill>
                  <a:srgbClr val="3C277B"/>
                </a:solidFill>
                <a:latin typeface="+mj-lt"/>
              </a:rPr>
              <a:t>: Hierbij gaat het om technologische ontwikkelingen die relevant zijn voor de organisatie. Denk aan nieuwe uitvindingen, innovaties, automatisering, digitalisering en de adoptie van nieuwe technologieën.</a:t>
            </a:r>
          </a:p>
        </p:txBody>
      </p:sp>
      <p:sp>
        <p:nvSpPr>
          <p:cNvPr id="26" name="Tekstvak 25">
            <a:extLst>
              <a:ext uri="{FF2B5EF4-FFF2-40B4-BE49-F238E27FC236}">
                <a16:creationId xmlns:a16="http://schemas.microsoft.com/office/drawing/2014/main" id="{0A25A55E-9C91-B3B2-0419-019DCF1CFFB2}"/>
              </a:ext>
            </a:extLst>
          </p:cNvPr>
          <p:cNvSpPr txBox="1"/>
          <p:nvPr/>
        </p:nvSpPr>
        <p:spPr>
          <a:xfrm rot="225859">
            <a:off x="5264588" y="4798852"/>
            <a:ext cx="2739459" cy="1564659"/>
          </a:xfrm>
          <a:prstGeom prst="rect">
            <a:avLst/>
          </a:prstGeom>
          <a:solidFill>
            <a:schemeClr val="bg2"/>
          </a:solidFill>
        </p:spPr>
        <p:txBody>
          <a:bodyPr wrap="square">
            <a:spAutoFit/>
          </a:bodyPr>
          <a:lstStyle/>
          <a:p>
            <a:r>
              <a:rPr lang="nl-NL" sz="1100" b="1" dirty="0">
                <a:solidFill>
                  <a:srgbClr val="3C277B"/>
                </a:solidFill>
                <a:latin typeface="+mj-lt"/>
              </a:rPr>
              <a:t>Ecologisch</a:t>
            </a:r>
            <a:r>
              <a:rPr lang="nl-NL" sz="1100" dirty="0">
                <a:solidFill>
                  <a:srgbClr val="3C277B"/>
                </a:solidFill>
                <a:latin typeface="+mj-lt"/>
              </a:rPr>
              <a:t>: Ecologische factoren richten zich op milieuzaken, duurzaamheid, klimaatverandering, en milieuvriendelijke initiatieven. Bijvoorbeeld, toenemende bezorgdheid over milieubehoud kan de vraag naar milieuvriendelijke producten vergroten.</a:t>
            </a:r>
          </a:p>
        </p:txBody>
      </p:sp>
      <p:sp>
        <p:nvSpPr>
          <p:cNvPr id="27" name="Tekstvak 26">
            <a:extLst>
              <a:ext uri="{FF2B5EF4-FFF2-40B4-BE49-F238E27FC236}">
                <a16:creationId xmlns:a16="http://schemas.microsoft.com/office/drawing/2014/main" id="{8356A1CB-9766-457C-2D23-EDCD35C96A1D}"/>
              </a:ext>
            </a:extLst>
          </p:cNvPr>
          <p:cNvSpPr txBox="1"/>
          <p:nvPr/>
        </p:nvSpPr>
        <p:spPr>
          <a:xfrm>
            <a:off x="9117145" y="4658459"/>
            <a:ext cx="2836272" cy="1750864"/>
          </a:xfrm>
          <a:prstGeom prst="rect">
            <a:avLst/>
          </a:prstGeom>
          <a:solidFill>
            <a:schemeClr val="bg2"/>
          </a:solidFill>
        </p:spPr>
        <p:txBody>
          <a:bodyPr wrap="square">
            <a:spAutoFit/>
          </a:bodyPr>
          <a:lstStyle/>
          <a:p>
            <a:r>
              <a:rPr lang="nl-NL" sz="1100" b="1">
                <a:solidFill>
                  <a:srgbClr val="3C277B"/>
                </a:solidFill>
                <a:latin typeface="+mj-lt"/>
              </a:rPr>
              <a:t>Politiek-juridisch</a:t>
            </a:r>
            <a:r>
              <a:rPr lang="nl-NL" sz="1100">
                <a:solidFill>
                  <a:srgbClr val="3C277B"/>
                </a:solidFill>
                <a:latin typeface="+mj-lt"/>
              </a:rPr>
              <a:t>: Hier worden zaken als wet- en regelgeving, belastingbeleid, politieke stabiliteit, en overheidsbeleid behandeld. Veranderingen in wet- en regelgeving kunnen bedrijfsvoering beïnvloeden, bijvoorbeeld door nieuwe belastingmaatregelen of strengere milieuvoorschriften.</a:t>
            </a:r>
          </a:p>
        </p:txBody>
      </p:sp>
    </p:spTree>
    <p:extLst>
      <p:ext uri="{BB962C8B-B14F-4D97-AF65-F5344CB8AC3E}">
        <p14:creationId xmlns:p14="http://schemas.microsoft.com/office/powerpoint/2010/main" val="48423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19" name="Afbeelding 18" descr="Afbeelding met tekst, schermopname, handschrift, Rechthoek&#10;&#10;Automatisch gegenereerde beschrijving">
            <a:extLst>
              <a:ext uri="{FF2B5EF4-FFF2-40B4-BE49-F238E27FC236}">
                <a16:creationId xmlns:a16="http://schemas.microsoft.com/office/drawing/2014/main" id="{8EBC2F92-107A-D3A4-A829-2BAA15B8330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95652" y="782897"/>
            <a:ext cx="9796731" cy="1976507"/>
          </a:xfrm>
          <a:prstGeom prst="rect">
            <a:avLst/>
          </a:prstGeom>
        </p:spPr>
      </p:pic>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a:solidFill>
                  <a:schemeClr val="bg1"/>
                </a:solidFill>
                <a:latin typeface="+mj-lt"/>
              </a:rPr>
              <a:t>Opstarten</a:t>
            </a:r>
            <a:endParaRPr lang="nl-NL" sz="1600" b="1">
              <a:solidFill>
                <a:schemeClr val="bg1"/>
              </a:solidFill>
              <a:latin typeface="+mj-lt"/>
              <a:cs typeface="Calibri"/>
            </a:endParaRPr>
          </a:p>
          <a:p>
            <a:pPr marL="0" indent="0">
              <a:buNone/>
            </a:pPr>
            <a:r>
              <a:rPr lang="nl-NL" sz="1600" b="1">
                <a:solidFill>
                  <a:schemeClr val="bg1"/>
                </a:solidFill>
                <a:latin typeface="+mj-lt"/>
                <a:cs typeface="Calibri"/>
              </a:rPr>
              <a:t>Invulformat</a:t>
            </a:r>
            <a:r>
              <a:rPr lang="nl-NL" sz="1600" b="1">
                <a:solidFill>
                  <a:schemeClr val="bg1"/>
                </a:solidFill>
                <a:effectLst/>
                <a:latin typeface="+mj-lt"/>
                <a:ea typeface="Calibri" panose="020F0502020204030204" pitchFamily="34" charset="0"/>
                <a:cs typeface="Calibri"/>
              </a:rPr>
              <a:t> DESTEP</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pic>
        <p:nvPicPr>
          <p:cNvPr id="20" name="Afbeelding 19" descr="Afbeelding met tekst, schermopname, handschrift, Rechthoek&#10;&#10;Automatisch gegenereerde beschrijving">
            <a:extLst>
              <a:ext uri="{FF2B5EF4-FFF2-40B4-BE49-F238E27FC236}">
                <a16:creationId xmlns:a16="http://schemas.microsoft.com/office/drawing/2014/main" id="{8839E425-5E5E-F889-94F8-501A0DC905E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0667" y="2679516"/>
            <a:ext cx="9977840" cy="1996047"/>
          </a:xfrm>
          <a:prstGeom prst="rect">
            <a:avLst/>
          </a:prstGeom>
        </p:spPr>
      </p:pic>
      <p:sp>
        <p:nvSpPr>
          <p:cNvPr id="3" name="Tekstvak 2">
            <a:extLst>
              <a:ext uri="{FF2B5EF4-FFF2-40B4-BE49-F238E27FC236}">
                <a16:creationId xmlns:a16="http://schemas.microsoft.com/office/drawing/2014/main" id="{43FA6AA6-CED8-7DD0-D60F-00C8467CBE84}"/>
              </a:ext>
            </a:extLst>
          </p:cNvPr>
          <p:cNvSpPr txBox="1"/>
          <p:nvPr/>
        </p:nvSpPr>
        <p:spPr>
          <a:xfrm>
            <a:off x="1994394" y="1333667"/>
            <a:ext cx="129575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Demografisch</a:t>
            </a:r>
          </a:p>
        </p:txBody>
      </p:sp>
      <p:sp>
        <p:nvSpPr>
          <p:cNvPr id="4" name="Tekstvak 3">
            <a:extLst>
              <a:ext uri="{FF2B5EF4-FFF2-40B4-BE49-F238E27FC236}">
                <a16:creationId xmlns:a16="http://schemas.microsoft.com/office/drawing/2014/main" id="{BD8D2E60-7DD2-D972-139E-0A57E74969CF}"/>
              </a:ext>
            </a:extLst>
          </p:cNvPr>
          <p:cNvSpPr txBox="1"/>
          <p:nvPr/>
        </p:nvSpPr>
        <p:spPr>
          <a:xfrm>
            <a:off x="5290003" y="1409404"/>
            <a:ext cx="1341669"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Economisch</a:t>
            </a:r>
            <a:endParaRPr lang="nl-NL" sz="1400" b="1">
              <a:solidFill>
                <a:srgbClr val="3C277B"/>
              </a:solidFill>
              <a:latin typeface="+mj-lt"/>
            </a:endParaRPr>
          </a:p>
        </p:txBody>
      </p:sp>
      <p:sp>
        <p:nvSpPr>
          <p:cNvPr id="5" name="Tekstvak 4">
            <a:extLst>
              <a:ext uri="{FF2B5EF4-FFF2-40B4-BE49-F238E27FC236}">
                <a16:creationId xmlns:a16="http://schemas.microsoft.com/office/drawing/2014/main" id="{8D1FD659-E92C-A759-BA4E-EDC71424E864}"/>
              </a:ext>
            </a:extLst>
          </p:cNvPr>
          <p:cNvSpPr txBox="1"/>
          <p:nvPr/>
        </p:nvSpPr>
        <p:spPr>
          <a:xfrm>
            <a:off x="8518712" y="1409404"/>
            <a:ext cx="1678894" cy="256984"/>
          </a:xfrm>
          <a:prstGeom prst="rect">
            <a:avLst/>
          </a:prstGeom>
          <a:noFill/>
        </p:spPr>
        <p:txBody>
          <a:bodyPr wrap="square" lIns="36000" tIns="36000" rIns="36000" bIns="36000" rtlCol="0">
            <a:spAutoFit/>
          </a:bodyPr>
          <a:lstStyle/>
          <a:p>
            <a:pPr algn="l"/>
            <a:r>
              <a:rPr lang="nl-NL" sz="1200" b="1">
                <a:solidFill>
                  <a:srgbClr val="3C277B"/>
                </a:solidFill>
                <a:latin typeface="+mj-lt"/>
              </a:rPr>
              <a:t>Sociaal cultureel</a:t>
            </a:r>
          </a:p>
        </p:txBody>
      </p:sp>
      <p:sp>
        <p:nvSpPr>
          <p:cNvPr id="6" name="Tekstvak 5">
            <a:extLst>
              <a:ext uri="{FF2B5EF4-FFF2-40B4-BE49-F238E27FC236}">
                <a16:creationId xmlns:a16="http://schemas.microsoft.com/office/drawing/2014/main" id="{79A1716B-FDC6-D211-0DEA-0081FB3D4905}"/>
              </a:ext>
            </a:extLst>
          </p:cNvPr>
          <p:cNvSpPr txBox="1"/>
          <p:nvPr/>
        </p:nvSpPr>
        <p:spPr>
          <a:xfrm>
            <a:off x="2130406" y="3197611"/>
            <a:ext cx="1411578" cy="256984"/>
          </a:xfrm>
          <a:prstGeom prst="rect">
            <a:avLst/>
          </a:prstGeom>
          <a:noFill/>
        </p:spPr>
        <p:txBody>
          <a:bodyPr wrap="square" lIns="36000" tIns="36000" rIns="36000" bIns="36000" rtlCol="0">
            <a:spAutoFit/>
          </a:bodyPr>
          <a:lstStyle/>
          <a:p>
            <a:pPr algn="l"/>
            <a:r>
              <a:rPr lang="nl-NL" sz="1200" b="1">
                <a:solidFill>
                  <a:srgbClr val="3C277B"/>
                </a:solidFill>
                <a:latin typeface="+mj-lt"/>
              </a:rPr>
              <a:t>Technologisch</a:t>
            </a:r>
            <a:endParaRPr lang="nl-NL" sz="1400" b="1">
              <a:solidFill>
                <a:srgbClr val="3C277B"/>
              </a:solidFill>
              <a:latin typeface="+mj-lt"/>
            </a:endParaRPr>
          </a:p>
        </p:txBody>
      </p:sp>
      <p:sp>
        <p:nvSpPr>
          <p:cNvPr id="7" name="Tekstvak 6">
            <a:extLst>
              <a:ext uri="{FF2B5EF4-FFF2-40B4-BE49-F238E27FC236}">
                <a16:creationId xmlns:a16="http://schemas.microsoft.com/office/drawing/2014/main" id="{4D23646A-DDD6-CEE0-718F-AA664CA534AA}"/>
              </a:ext>
            </a:extLst>
          </p:cNvPr>
          <p:cNvSpPr txBox="1"/>
          <p:nvPr/>
        </p:nvSpPr>
        <p:spPr>
          <a:xfrm>
            <a:off x="5582559" y="3246983"/>
            <a:ext cx="1242714" cy="256984"/>
          </a:xfrm>
          <a:prstGeom prst="rect">
            <a:avLst/>
          </a:prstGeom>
          <a:noFill/>
        </p:spPr>
        <p:txBody>
          <a:bodyPr wrap="square" lIns="36000" tIns="36000" rIns="36000" bIns="36000" rtlCol="0">
            <a:spAutoFit/>
          </a:bodyPr>
          <a:lstStyle/>
          <a:p>
            <a:pPr algn="l"/>
            <a:r>
              <a:rPr lang="nl-NL" sz="1200" b="1">
                <a:solidFill>
                  <a:srgbClr val="3C277B"/>
                </a:solidFill>
                <a:latin typeface="+mj-lt"/>
              </a:rPr>
              <a:t>Ecologisch </a:t>
            </a:r>
          </a:p>
        </p:txBody>
      </p:sp>
      <p:sp>
        <p:nvSpPr>
          <p:cNvPr id="9" name="Tekstvak 8">
            <a:extLst>
              <a:ext uri="{FF2B5EF4-FFF2-40B4-BE49-F238E27FC236}">
                <a16:creationId xmlns:a16="http://schemas.microsoft.com/office/drawing/2014/main" id="{8B9865D7-7A3A-D521-DF35-76CCA1CEDE44}"/>
              </a:ext>
            </a:extLst>
          </p:cNvPr>
          <p:cNvSpPr txBox="1"/>
          <p:nvPr/>
        </p:nvSpPr>
        <p:spPr>
          <a:xfrm>
            <a:off x="8787480" y="3197611"/>
            <a:ext cx="1699786" cy="256984"/>
          </a:xfrm>
          <a:prstGeom prst="rect">
            <a:avLst/>
          </a:prstGeom>
          <a:noFill/>
        </p:spPr>
        <p:txBody>
          <a:bodyPr wrap="square" lIns="36000" tIns="36000" rIns="36000" bIns="36000" rtlCol="0">
            <a:spAutoFit/>
          </a:bodyPr>
          <a:lstStyle/>
          <a:p>
            <a:pPr algn="l"/>
            <a:r>
              <a:rPr lang="nl-NL" sz="1200" b="1">
                <a:solidFill>
                  <a:srgbClr val="3C277B"/>
                </a:solidFill>
                <a:latin typeface="+mj-lt"/>
              </a:rPr>
              <a:t>Politiek Juridisch</a:t>
            </a:r>
          </a:p>
        </p:txBody>
      </p:sp>
      <p:sp>
        <p:nvSpPr>
          <p:cNvPr id="11" name="Tekstvak 10">
            <a:extLst>
              <a:ext uri="{FF2B5EF4-FFF2-40B4-BE49-F238E27FC236}">
                <a16:creationId xmlns:a16="http://schemas.microsoft.com/office/drawing/2014/main" id="{7AFD56BB-4A77-2214-2564-9893D6BB744B}"/>
              </a:ext>
            </a:extLst>
          </p:cNvPr>
          <p:cNvSpPr txBox="1"/>
          <p:nvPr/>
        </p:nvSpPr>
        <p:spPr>
          <a:xfrm>
            <a:off x="4705350" y="229626"/>
            <a:ext cx="7486650" cy="447430"/>
          </a:xfrm>
          <a:prstGeom prst="rect">
            <a:avLst/>
          </a:prstGeom>
          <a:noFill/>
        </p:spPr>
        <p:txBody>
          <a:bodyPr wrap="square">
            <a:spAutoFit/>
          </a:bodyPr>
          <a:lstStyle/>
          <a:p>
            <a:r>
              <a:rPr lang="nl-NL" sz="1100" b="1">
                <a:solidFill>
                  <a:schemeClr val="bg1"/>
                </a:solidFill>
                <a:latin typeface="+mj-lt"/>
              </a:rPr>
              <a:t>Toelichting: </a:t>
            </a:r>
            <a:r>
              <a:rPr lang="nl-NL" sz="1100">
                <a:solidFill>
                  <a:schemeClr val="bg1"/>
                </a:solidFill>
                <a:latin typeface="+mj-lt"/>
              </a:rPr>
              <a:t>Je kan uit de DESTEP analyse een aantal belangrijke thema’s ophalen die van invloed zijn op jouw organisatie. Maak hierbij ook gebruik van een voormeting. </a:t>
            </a:r>
          </a:p>
        </p:txBody>
      </p:sp>
      <p:pic>
        <p:nvPicPr>
          <p:cNvPr id="17" name="Afbeelding 16" descr="Afbeelding met schermopname, Rechthoek, raam&#10;&#10;Automatisch gegenereerde beschrijving">
            <a:extLst>
              <a:ext uri="{FF2B5EF4-FFF2-40B4-BE49-F238E27FC236}">
                <a16:creationId xmlns:a16="http://schemas.microsoft.com/office/drawing/2014/main" id="{ED0E73D6-5901-A75B-98EC-6B43AEFBBB8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43837" y="4772981"/>
            <a:ext cx="7320157" cy="1813855"/>
          </a:xfrm>
          <a:prstGeom prst="rect">
            <a:avLst/>
          </a:prstGeom>
        </p:spPr>
      </p:pic>
    </p:spTree>
    <p:extLst>
      <p:ext uri="{BB962C8B-B14F-4D97-AF65-F5344CB8AC3E}">
        <p14:creationId xmlns:p14="http://schemas.microsoft.com/office/powerpoint/2010/main" val="110820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63F5E-6C7B-C349-4701-E7383B1CCACC}"/>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0" y="0"/>
            <a:ext cx="12192000" cy="768243"/>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pPr marL="0" indent="0">
              <a:buNone/>
            </a:pPr>
            <a:r>
              <a:rPr lang="nl-NL" sz="1600" b="1">
                <a:solidFill>
                  <a:schemeClr val="bg1"/>
                </a:solidFill>
                <a:effectLst/>
                <a:latin typeface="+mj-lt"/>
                <a:ea typeface="Calibri" panose="020F0502020204030204" pitchFamily="34" charset="0"/>
                <a:cs typeface="Calibri"/>
              </a:rPr>
              <a:t>Invulformat thema’s</a:t>
            </a:r>
            <a:endParaRPr lang="nl-NL" sz="1600" b="1">
              <a:solidFill>
                <a:schemeClr val="bg1"/>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1" name="Tekstvak 10">
            <a:extLst>
              <a:ext uri="{FF2B5EF4-FFF2-40B4-BE49-F238E27FC236}">
                <a16:creationId xmlns:a16="http://schemas.microsoft.com/office/drawing/2014/main" id="{7AFD56BB-4A77-2214-2564-9893D6BB744B}"/>
              </a:ext>
            </a:extLst>
          </p:cNvPr>
          <p:cNvSpPr txBox="1"/>
          <p:nvPr/>
        </p:nvSpPr>
        <p:spPr>
          <a:xfrm>
            <a:off x="3718520" y="41142"/>
            <a:ext cx="8487499" cy="633635"/>
          </a:xfrm>
          <a:prstGeom prst="rect">
            <a:avLst/>
          </a:prstGeom>
          <a:noFill/>
        </p:spPr>
        <p:txBody>
          <a:bodyPr wrap="square">
            <a:spAutoFit/>
          </a:bodyPr>
          <a:lstStyle/>
          <a:p>
            <a:r>
              <a:rPr lang="nl-NL" sz="1100" b="1">
                <a:solidFill>
                  <a:schemeClr val="bg2"/>
                </a:solidFill>
                <a:latin typeface="+mj-lt"/>
              </a:rPr>
              <a:t>Toelichting: </a:t>
            </a:r>
            <a:r>
              <a:rPr lang="nl-NL" sz="1100">
                <a:solidFill>
                  <a:schemeClr val="bg2"/>
                </a:solidFill>
                <a:latin typeface="+mj-lt"/>
              </a:rPr>
              <a:t>Analyseer per thema wat de huidige situatie is en vervolgens wat de gewenste situatie is. Daarna kan je in kaart brengen wat de gap is die je te overbruggen hebt om de gewenste situatie te bereiken. Doe deze analyse vooral niet alleen, maar juist met de ontwikkelgroep.  Tip: print dit format uit op A1 of A0.</a:t>
            </a:r>
          </a:p>
        </p:txBody>
      </p:sp>
      <p:graphicFrame>
        <p:nvGraphicFramePr>
          <p:cNvPr id="10" name="Tabel 4">
            <a:extLst>
              <a:ext uri="{FF2B5EF4-FFF2-40B4-BE49-F238E27FC236}">
                <a16:creationId xmlns:a16="http://schemas.microsoft.com/office/drawing/2014/main" id="{68116E42-EAB4-150B-745C-6E4C48E34C4B}"/>
              </a:ext>
            </a:extLst>
          </p:cNvPr>
          <p:cNvGraphicFramePr>
            <a:graphicFrameLocks noGrp="1"/>
          </p:cNvGraphicFramePr>
          <p:nvPr>
            <p:extLst>
              <p:ext uri="{D42A27DB-BD31-4B8C-83A1-F6EECF244321}">
                <p14:modId xmlns:p14="http://schemas.microsoft.com/office/powerpoint/2010/main" val="2972196886"/>
              </p:ext>
            </p:extLst>
          </p:nvPr>
        </p:nvGraphicFramePr>
        <p:xfrm>
          <a:off x="2364868" y="875753"/>
          <a:ext cx="9491959" cy="5685278"/>
        </p:xfrm>
        <a:graphic>
          <a:graphicData uri="http://schemas.openxmlformats.org/drawingml/2006/table">
            <a:tbl>
              <a:tblPr firstRow="1" bandRow="1">
                <a:tableStyleId>{5C22544A-7EE6-4342-B048-85BDC9FD1C3A}</a:tableStyleId>
              </a:tblPr>
              <a:tblGrid>
                <a:gridCol w="1275136">
                  <a:extLst>
                    <a:ext uri="{9D8B030D-6E8A-4147-A177-3AD203B41FA5}">
                      <a16:colId xmlns:a16="http://schemas.microsoft.com/office/drawing/2014/main" val="4207854175"/>
                    </a:ext>
                  </a:extLst>
                </a:gridCol>
                <a:gridCol w="2711160">
                  <a:extLst>
                    <a:ext uri="{9D8B030D-6E8A-4147-A177-3AD203B41FA5}">
                      <a16:colId xmlns:a16="http://schemas.microsoft.com/office/drawing/2014/main" val="3873393698"/>
                    </a:ext>
                  </a:extLst>
                </a:gridCol>
                <a:gridCol w="2769168">
                  <a:extLst>
                    <a:ext uri="{9D8B030D-6E8A-4147-A177-3AD203B41FA5}">
                      <a16:colId xmlns:a16="http://schemas.microsoft.com/office/drawing/2014/main" val="2442641951"/>
                    </a:ext>
                  </a:extLst>
                </a:gridCol>
                <a:gridCol w="2736495">
                  <a:extLst>
                    <a:ext uri="{9D8B030D-6E8A-4147-A177-3AD203B41FA5}">
                      <a16:colId xmlns:a16="http://schemas.microsoft.com/office/drawing/2014/main" val="4177491374"/>
                    </a:ext>
                  </a:extLst>
                </a:gridCol>
              </a:tblGrid>
              <a:tr h="500855">
                <a:tc>
                  <a:txBody>
                    <a:bodyPr/>
                    <a:lstStyle/>
                    <a:p>
                      <a:pPr algn="ctr"/>
                      <a:r>
                        <a:rPr lang="nl-NL" sz="1800">
                          <a:solidFill>
                            <a:srgbClr val="FAB90B"/>
                          </a:solidFill>
                        </a:rPr>
                        <a:t>Thema</a:t>
                      </a:r>
                    </a:p>
                  </a:txBody>
                  <a:tcPr anchor="ctr">
                    <a:solidFill>
                      <a:srgbClr val="6C2E9B"/>
                    </a:solidFill>
                  </a:tcPr>
                </a:tc>
                <a:tc>
                  <a:txBody>
                    <a:bodyPr/>
                    <a:lstStyle/>
                    <a:p>
                      <a:pPr algn="ctr"/>
                      <a:r>
                        <a:rPr lang="nl-NL" sz="1800">
                          <a:solidFill>
                            <a:srgbClr val="FAB90B"/>
                          </a:solidFill>
                        </a:rPr>
                        <a:t>1</a:t>
                      </a:r>
                    </a:p>
                  </a:txBody>
                  <a:tcPr anchor="ctr">
                    <a:solidFill>
                      <a:srgbClr val="6C2E9B"/>
                    </a:solidFill>
                  </a:tcPr>
                </a:tc>
                <a:tc>
                  <a:txBody>
                    <a:bodyPr/>
                    <a:lstStyle/>
                    <a:p>
                      <a:pPr algn="ctr"/>
                      <a:r>
                        <a:rPr lang="nl-NL" sz="1800">
                          <a:solidFill>
                            <a:srgbClr val="FAB90B"/>
                          </a:solidFill>
                        </a:rPr>
                        <a:t>2</a:t>
                      </a:r>
                    </a:p>
                  </a:txBody>
                  <a:tcPr anchor="ctr">
                    <a:solidFill>
                      <a:srgbClr val="6C2E9B"/>
                    </a:solidFill>
                  </a:tcPr>
                </a:tc>
                <a:tc>
                  <a:txBody>
                    <a:bodyPr/>
                    <a:lstStyle/>
                    <a:p>
                      <a:pPr algn="ctr"/>
                      <a:r>
                        <a:rPr lang="nl-NL" sz="1800">
                          <a:solidFill>
                            <a:srgbClr val="FAB90B"/>
                          </a:solidFill>
                        </a:rPr>
                        <a:t>3</a:t>
                      </a:r>
                    </a:p>
                  </a:txBody>
                  <a:tcPr anchor="ctr">
                    <a:solidFill>
                      <a:srgbClr val="6C2E9B"/>
                    </a:solidFill>
                  </a:tcPr>
                </a:tc>
                <a:extLst>
                  <a:ext uri="{0D108BD9-81ED-4DB2-BD59-A6C34878D82A}">
                    <a16:rowId xmlns:a16="http://schemas.microsoft.com/office/drawing/2014/main" val="388951891"/>
                  </a:ext>
                </a:extLst>
              </a:tr>
              <a:tr h="1728141">
                <a:tc>
                  <a:txBody>
                    <a:bodyPr/>
                    <a:lstStyle/>
                    <a:p>
                      <a:pPr algn="ctr"/>
                      <a:r>
                        <a:rPr lang="nl-NL" sz="1600">
                          <a:latin typeface="+mj-lt"/>
                        </a:rPr>
                        <a:t>Wat is de huidige situatie?</a:t>
                      </a:r>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extLst>
                  <a:ext uri="{0D108BD9-81ED-4DB2-BD59-A6C34878D82A}">
                    <a16:rowId xmlns:a16="http://schemas.microsoft.com/office/drawing/2014/main" val="461083675"/>
                  </a:ext>
                </a:extLst>
              </a:tr>
              <a:tr h="1728141">
                <a:tc>
                  <a:txBody>
                    <a:bodyPr/>
                    <a:lstStyle/>
                    <a:p>
                      <a:pPr algn="ctr"/>
                      <a:endParaRPr lang="nl-NL" sz="16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extLst>
                  <a:ext uri="{0D108BD9-81ED-4DB2-BD59-A6C34878D82A}">
                    <a16:rowId xmlns:a16="http://schemas.microsoft.com/office/drawing/2014/main" val="2787212542"/>
                  </a:ext>
                </a:extLst>
              </a:tr>
              <a:tr h="1728141">
                <a:tc>
                  <a:txBody>
                    <a:bodyPr/>
                    <a:lstStyle/>
                    <a:p>
                      <a:pPr algn="ctr"/>
                      <a:r>
                        <a:rPr lang="nl-NL" sz="1600">
                          <a:latin typeface="+mj-lt"/>
                        </a:rPr>
                        <a:t>Wat is de gewenste situatie?</a:t>
                      </a:r>
                    </a:p>
                  </a:txBody>
                  <a:tcPr anchor="ctr">
                    <a:solidFill>
                      <a:schemeClr val="bg1">
                        <a:lumMod val="95000"/>
                      </a:schemeClr>
                    </a:solidFill>
                  </a:tcPr>
                </a:tc>
                <a:tc>
                  <a:txBody>
                    <a:bodyPr/>
                    <a:lstStyle/>
                    <a:p>
                      <a:pPr algn="ctr"/>
                      <a:endParaRPr lang="nl-NL" sz="2400" dirty="0"/>
                    </a:p>
                  </a:txBody>
                  <a:tcPr anchor="ctr">
                    <a:solidFill>
                      <a:schemeClr val="bg1">
                        <a:lumMod val="95000"/>
                      </a:schemeClr>
                    </a:solidFill>
                  </a:tcPr>
                </a:tc>
                <a:tc>
                  <a:txBody>
                    <a:bodyPr/>
                    <a:lstStyle/>
                    <a:p>
                      <a:pPr algn="ctr"/>
                      <a:endParaRPr lang="nl-NL" sz="2400"/>
                    </a:p>
                  </a:txBody>
                  <a:tcPr anchor="ctr">
                    <a:solidFill>
                      <a:schemeClr val="bg1">
                        <a:lumMod val="95000"/>
                      </a:schemeClr>
                    </a:solidFill>
                  </a:tcPr>
                </a:tc>
                <a:tc>
                  <a:txBody>
                    <a:bodyPr/>
                    <a:lstStyle/>
                    <a:p>
                      <a:pPr algn="ctr"/>
                      <a:endParaRPr lang="nl-NL" sz="2400" dirty="0"/>
                    </a:p>
                  </a:txBody>
                  <a:tcPr anchor="ctr">
                    <a:solidFill>
                      <a:schemeClr val="bg1">
                        <a:lumMod val="95000"/>
                      </a:schemeClr>
                    </a:solidFill>
                  </a:tcPr>
                </a:tc>
                <a:extLst>
                  <a:ext uri="{0D108BD9-81ED-4DB2-BD59-A6C34878D82A}">
                    <a16:rowId xmlns:a16="http://schemas.microsoft.com/office/drawing/2014/main" val="590645252"/>
                  </a:ext>
                </a:extLst>
              </a:tr>
            </a:tbl>
          </a:graphicData>
        </a:graphic>
      </p:graphicFrame>
      <p:pic>
        <p:nvPicPr>
          <p:cNvPr id="17" name="Afbeelding 16" descr="Afbeelding met schermopname, Rechthoek, raam&#10;&#10;Automatisch gegenereerde beschrijving">
            <a:extLst>
              <a:ext uri="{FF2B5EF4-FFF2-40B4-BE49-F238E27FC236}">
                <a16:creationId xmlns:a16="http://schemas.microsoft.com/office/drawing/2014/main" id="{ED0E73D6-5901-A75B-98EC-6B43AEFBBB8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8579" y="768243"/>
            <a:ext cx="2031690" cy="503430"/>
          </a:xfrm>
          <a:prstGeom prst="rect">
            <a:avLst/>
          </a:prstGeom>
        </p:spPr>
      </p:pic>
      <p:sp>
        <p:nvSpPr>
          <p:cNvPr id="3" name="Pijl: omlaag 2">
            <a:extLst>
              <a:ext uri="{FF2B5EF4-FFF2-40B4-BE49-F238E27FC236}">
                <a16:creationId xmlns:a16="http://schemas.microsoft.com/office/drawing/2014/main" id="{B6B0AEE5-614B-9787-5BE0-7709306F9426}"/>
              </a:ext>
            </a:extLst>
          </p:cNvPr>
          <p:cNvSpPr/>
          <p:nvPr/>
        </p:nvSpPr>
        <p:spPr>
          <a:xfrm>
            <a:off x="2450724" y="3170103"/>
            <a:ext cx="1075812" cy="1613188"/>
          </a:xfrm>
          <a:prstGeom prst="downArrow">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a:t>Gap</a:t>
            </a:r>
          </a:p>
        </p:txBody>
      </p:sp>
    </p:spTree>
    <p:extLst>
      <p:ext uri="{BB962C8B-B14F-4D97-AF65-F5344CB8AC3E}">
        <p14:creationId xmlns:p14="http://schemas.microsoft.com/office/powerpoint/2010/main" val="105104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600" b="1">
                <a:solidFill>
                  <a:schemeClr val="bg1"/>
                </a:solidFill>
                <a:latin typeface="+mj-lt"/>
              </a:rPr>
              <a:t>Opstarten</a:t>
            </a:r>
          </a:p>
          <a:p>
            <a:pPr marL="0" indent="0">
              <a:buNone/>
            </a:pPr>
            <a:r>
              <a:rPr lang="nl-NL" sz="1600" b="1">
                <a:solidFill>
                  <a:schemeClr val="bg1"/>
                </a:solidFill>
                <a:latin typeface="+mj-lt"/>
              </a:rPr>
              <a:t>2) </a:t>
            </a:r>
            <a:r>
              <a:rPr lang="nl-NL" sz="1600" b="1">
                <a:solidFill>
                  <a:schemeClr val="bg2"/>
                </a:solidFill>
                <a:latin typeface="+mj-lt"/>
                <a:ea typeface="Calibri" panose="020F0502020204030204" pitchFamily="34" charset="0"/>
                <a:cs typeface="Calibri" panose="020F0502020204030204" pitchFamily="34" charset="0"/>
              </a:rPr>
              <a:t>O</a:t>
            </a:r>
            <a:r>
              <a:rPr lang="nl-NL" sz="1600" b="1">
                <a:solidFill>
                  <a:schemeClr val="bg2"/>
                </a:solidFill>
                <a:effectLst/>
                <a:latin typeface="+mj-lt"/>
                <a:ea typeface="Calibri" panose="020F0502020204030204" pitchFamily="34" charset="0"/>
                <a:cs typeface="Calibri" panose="020F0502020204030204" pitchFamily="34" charset="0"/>
              </a:rPr>
              <a:t>ntwerp- en planningsfase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7" name="Rechthoek: afgeronde hoeken 16">
            <a:extLst>
              <a:ext uri="{FF2B5EF4-FFF2-40B4-BE49-F238E27FC236}">
                <a16:creationId xmlns:a16="http://schemas.microsoft.com/office/drawing/2014/main" id="{8C83AE89-9E62-28DE-42BE-15D760D86ED7}"/>
              </a:ext>
            </a:extLst>
          </p:cNvPr>
          <p:cNvSpPr/>
          <p:nvPr/>
        </p:nvSpPr>
        <p:spPr>
          <a:xfrm>
            <a:off x="799719" y="4701042"/>
            <a:ext cx="4857750" cy="1885937"/>
          </a:xfrm>
          <a:prstGeom prst="roundRect">
            <a:avLst>
              <a:gd name="adj" fmla="val 12325"/>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br>
              <a:rPr lang="nl-NL" sz="1400" b="1" dirty="0">
                <a:solidFill>
                  <a:srgbClr val="3C277B"/>
                </a:solidFill>
                <a:latin typeface="+mj-lt"/>
              </a:rPr>
            </a:br>
            <a:r>
              <a:rPr lang="nl-NL" sz="1400" b="1" dirty="0">
                <a:solidFill>
                  <a:srgbClr val="3C277B"/>
                </a:solidFill>
                <a:latin typeface="+mj-lt"/>
              </a:rPr>
              <a:t>TIPS:</a:t>
            </a:r>
          </a:p>
          <a:p>
            <a:r>
              <a:rPr lang="nl-NL" sz="1200" dirty="0">
                <a:solidFill>
                  <a:srgbClr val="3C277B"/>
                </a:solidFill>
                <a:latin typeface="+mj-lt"/>
              </a:rPr>
              <a:t>Hulpvragen om tot de kern te komen:</a:t>
            </a:r>
          </a:p>
          <a:p>
            <a:pPr marL="285750" indent="-285750">
              <a:buFont typeface="Arial" panose="020B0604020202020204" pitchFamily="34" charset="0"/>
              <a:buChar char="•"/>
            </a:pPr>
            <a:r>
              <a:rPr lang="nl-NL" sz="1200" dirty="0">
                <a:solidFill>
                  <a:srgbClr val="3C277B"/>
                </a:solidFill>
                <a:latin typeface="+mj-lt"/>
              </a:rPr>
              <a:t>Wat zijn onze doelstellingen voor de toekomstige jaren?</a:t>
            </a:r>
          </a:p>
          <a:p>
            <a:pPr marL="285750" indent="-285750">
              <a:buFont typeface="Arial" panose="020B0604020202020204" pitchFamily="34" charset="0"/>
              <a:buChar char="•"/>
            </a:pPr>
            <a:r>
              <a:rPr lang="nl-NL" sz="1200" dirty="0">
                <a:solidFill>
                  <a:srgbClr val="3C277B"/>
                </a:solidFill>
                <a:latin typeface="+mj-lt"/>
              </a:rPr>
              <a:t>Over welke zaken maakt de bestuurder zich zorgen?</a:t>
            </a:r>
          </a:p>
          <a:p>
            <a:pPr marL="285750" indent="-285750">
              <a:buFont typeface="Arial" panose="020B0604020202020204" pitchFamily="34" charset="0"/>
              <a:buChar char="•"/>
            </a:pPr>
            <a:r>
              <a:rPr lang="nl-NL" sz="1200" dirty="0">
                <a:solidFill>
                  <a:srgbClr val="3C277B"/>
                </a:solidFill>
                <a:latin typeface="+mj-lt"/>
              </a:rPr>
              <a:t>Wat vormt een obstakel voor het bereiken van de gewenste situatie?</a:t>
            </a:r>
          </a:p>
          <a:p>
            <a:pPr marL="285750" indent="-285750">
              <a:buFont typeface="Arial" panose="020B0604020202020204" pitchFamily="34" charset="0"/>
              <a:buChar char="•"/>
            </a:pPr>
            <a:r>
              <a:rPr lang="nl-NL" sz="1200" dirty="0">
                <a:solidFill>
                  <a:srgbClr val="3C277B"/>
                </a:solidFill>
                <a:latin typeface="+mj-lt"/>
              </a:rPr>
              <a:t>Welke factoren belemmeren ons om de gewenste situatie te bereiken?</a:t>
            </a:r>
          </a:p>
          <a:p>
            <a:pPr algn="ctr"/>
            <a:endParaRPr lang="nl-NL" sz="1100" dirty="0">
              <a:solidFill>
                <a:srgbClr val="3C277B"/>
              </a:solidFill>
              <a:latin typeface="+mj-lt"/>
            </a:endParaRPr>
          </a:p>
        </p:txBody>
      </p:sp>
      <p:sp>
        <p:nvSpPr>
          <p:cNvPr id="22" name="Rechthoek: afgeronde hoeken 21">
            <a:extLst>
              <a:ext uri="{FF2B5EF4-FFF2-40B4-BE49-F238E27FC236}">
                <a16:creationId xmlns:a16="http://schemas.microsoft.com/office/drawing/2014/main" id="{D497C002-7646-DE7D-1FF5-2A43BE572F7B}"/>
              </a:ext>
            </a:extLst>
          </p:cNvPr>
          <p:cNvSpPr/>
          <p:nvPr/>
        </p:nvSpPr>
        <p:spPr>
          <a:xfrm>
            <a:off x="799719" y="2664853"/>
            <a:ext cx="4857750" cy="1885937"/>
          </a:xfrm>
          <a:prstGeom prst="roundRect">
            <a:avLst>
              <a:gd name="adj" fmla="val 10878"/>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r>
              <a:rPr lang="nl-NL" sz="1400" dirty="0">
                <a:solidFill>
                  <a:srgbClr val="3C277B"/>
                </a:solidFill>
                <a:latin typeface="+mj-lt"/>
              </a:rPr>
              <a:t>: </a:t>
            </a:r>
          </a:p>
          <a:p>
            <a:pPr marL="285750" indent="-285750">
              <a:buFont typeface="Arial" panose="020B0604020202020204" pitchFamily="34" charset="0"/>
              <a:buChar char="•"/>
            </a:pPr>
            <a:r>
              <a:rPr lang="nl-NL" sz="1200" dirty="0">
                <a:solidFill>
                  <a:srgbClr val="3C277B"/>
                </a:solidFill>
                <a:latin typeface="+mj-lt"/>
              </a:rPr>
              <a:t>Begin met het samenstellen van een kern- en ontwikkelgroep. Doe dit door meerdere stakeholders uit je organisatie te betrekken.</a:t>
            </a:r>
          </a:p>
          <a:p>
            <a:pPr marL="285750" indent="-285750">
              <a:buFont typeface="Arial" panose="020B0604020202020204" pitchFamily="34" charset="0"/>
              <a:buChar char="•"/>
            </a:pPr>
            <a:r>
              <a:rPr lang="nl-NL" sz="1200" dirty="0">
                <a:solidFill>
                  <a:srgbClr val="3C277B"/>
                </a:solidFill>
                <a:latin typeface="+mj-lt"/>
              </a:rPr>
              <a:t>Begin met een presentatie aan de kerngroep met de resultaten van de voormeting en het deskresearch.</a:t>
            </a:r>
          </a:p>
          <a:p>
            <a:pPr marL="285750" indent="-285750">
              <a:buFont typeface="Arial" panose="020B0604020202020204" pitchFamily="34" charset="0"/>
              <a:buChar char="•"/>
            </a:pPr>
            <a:r>
              <a:rPr lang="nl-NL" sz="1200" dirty="0">
                <a:solidFill>
                  <a:srgbClr val="3C277B"/>
                </a:solidFill>
                <a:latin typeface="+mj-lt"/>
              </a:rPr>
              <a:t>Maak een gapanalyse samen met de ontwikkelgroep.</a:t>
            </a:r>
          </a:p>
        </p:txBody>
      </p:sp>
      <p:pic>
        <p:nvPicPr>
          <p:cNvPr id="3" name="Afbeelding 2" descr="Afbeelding met tekst&#10;&#10;Automatisch gegenereerde beschrijving">
            <a:extLst>
              <a:ext uri="{FF2B5EF4-FFF2-40B4-BE49-F238E27FC236}">
                <a16:creationId xmlns:a16="http://schemas.microsoft.com/office/drawing/2014/main" id="{7DAA990D-DB03-6D42-CC81-66710B516F5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04765" y="766443"/>
            <a:ext cx="5820535" cy="5820535"/>
          </a:xfrm>
          <a:prstGeom prst="rect">
            <a:avLst/>
          </a:prstGeom>
        </p:spPr>
      </p:pic>
      <p:sp>
        <p:nvSpPr>
          <p:cNvPr id="5" name="Tekstvak 4">
            <a:extLst>
              <a:ext uri="{FF2B5EF4-FFF2-40B4-BE49-F238E27FC236}">
                <a16:creationId xmlns:a16="http://schemas.microsoft.com/office/drawing/2014/main" id="{9E117033-8CF5-B016-D749-B142D0D31FBF}"/>
              </a:ext>
            </a:extLst>
          </p:cNvPr>
          <p:cNvSpPr txBox="1"/>
          <p:nvPr/>
        </p:nvSpPr>
        <p:spPr>
          <a:xfrm>
            <a:off x="6577805" y="6347907"/>
            <a:ext cx="4404520" cy="486030"/>
          </a:xfrm>
          <a:prstGeom prst="rect">
            <a:avLst/>
          </a:prstGeom>
          <a:noFill/>
        </p:spPr>
        <p:txBody>
          <a:bodyPr wrap="square">
            <a:spAutoFit/>
          </a:bodyPr>
          <a:lstStyle/>
          <a:p>
            <a:pPr algn="l"/>
            <a:r>
              <a:rPr lang="nl-NL" sz="800" b="1">
                <a:solidFill>
                  <a:srgbClr val="D19544"/>
                </a:solidFill>
                <a:latin typeface="+mj-lt"/>
              </a:rPr>
              <a:t>Change agent: </a:t>
            </a:r>
            <a:r>
              <a:rPr lang="nl-NL" sz="800" b="0" i="0">
                <a:solidFill>
                  <a:schemeClr val="tx2"/>
                </a:solidFill>
                <a:effectLst/>
                <a:latin typeface="+mj-lt"/>
              </a:rPr>
              <a:t>Een change agent (veranderaar) is een individu of groep die bewust en doelgericht betrokken is bij het initiëren, begeleiden en implementeren van veranderingen binnen een organisatie of een ander systeem.</a:t>
            </a:r>
            <a:endParaRPr lang="nl-NL" sz="800" b="1">
              <a:solidFill>
                <a:schemeClr val="tx2"/>
              </a:solidFill>
              <a:latin typeface="+mj-lt"/>
            </a:endParaRPr>
          </a:p>
        </p:txBody>
      </p:sp>
      <p:sp>
        <p:nvSpPr>
          <p:cNvPr id="2" name="Rechthoek: afgeronde hoeken 2">
            <a:extLst>
              <a:ext uri="{FF2B5EF4-FFF2-40B4-BE49-F238E27FC236}">
                <a16:creationId xmlns:a16="http://schemas.microsoft.com/office/drawing/2014/main" id="{0F907F95-B8A3-0613-720C-8BE18BE5F0CC}"/>
              </a:ext>
            </a:extLst>
          </p:cNvPr>
          <p:cNvSpPr/>
          <p:nvPr/>
        </p:nvSpPr>
        <p:spPr>
          <a:xfrm>
            <a:off x="779340" y="1085851"/>
            <a:ext cx="4857750" cy="1438584"/>
          </a:xfrm>
          <a:prstGeom prst="roundRect">
            <a:avLst/>
          </a:prstGeom>
          <a:solidFill>
            <a:srgbClr val="D2C0E0"/>
          </a:solidFill>
          <a:ln>
            <a:solidFill>
              <a:srgbClr val="D2C0E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DE FASE </a:t>
            </a:r>
            <a:br>
              <a:rPr lang="nl-NL" sz="1400" b="1" dirty="0">
                <a:solidFill>
                  <a:srgbClr val="3C277B"/>
                </a:solidFill>
                <a:latin typeface="+mj-lt"/>
              </a:rPr>
            </a:br>
            <a:r>
              <a:rPr lang="nl-NL" sz="1200" dirty="0">
                <a:solidFill>
                  <a:srgbClr val="3C277B"/>
                </a:solidFill>
                <a:latin typeface="+mj-lt"/>
              </a:rPr>
              <a:t>Deskresearch en voormetingen om te onderzoeken welke vraagstukken voor het thema duurzame inzetbaarheid in de organisatie actueel zijn en om aandacht vragen. </a:t>
            </a:r>
            <a:endParaRPr lang="nl-NL" sz="1400" dirty="0">
              <a:solidFill>
                <a:srgbClr val="3C277B"/>
              </a:solidFill>
              <a:latin typeface="+mj-lt"/>
            </a:endParaRPr>
          </a:p>
        </p:txBody>
      </p:sp>
    </p:spTree>
    <p:extLst>
      <p:ext uri="{BB962C8B-B14F-4D97-AF65-F5344CB8AC3E}">
        <p14:creationId xmlns:p14="http://schemas.microsoft.com/office/powerpoint/2010/main" val="37468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r>
              <a:rPr lang="nl-NL" sz="1600" b="1">
                <a:solidFill>
                  <a:schemeClr val="bg2"/>
                </a:solidFill>
                <a:latin typeface="+mj-lt"/>
                <a:ea typeface="Calibri" panose="020F0502020204030204" pitchFamily="34" charset="0"/>
                <a:cs typeface="Calibri"/>
              </a:rPr>
              <a:t>Invulformat </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9" name="Tekstvak 18">
            <a:extLst>
              <a:ext uri="{FF2B5EF4-FFF2-40B4-BE49-F238E27FC236}">
                <a16:creationId xmlns:a16="http://schemas.microsoft.com/office/drawing/2014/main" id="{64CEC319-D509-FF67-A285-551CA2F0EC13}"/>
              </a:ext>
            </a:extLst>
          </p:cNvPr>
          <p:cNvSpPr txBox="1"/>
          <p:nvPr/>
        </p:nvSpPr>
        <p:spPr>
          <a:xfrm>
            <a:off x="4705350" y="376093"/>
            <a:ext cx="7486650" cy="261225"/>
          </a:xfrm>
          <a:prstGeom prst="rect">
            <a:avLst/>
          </a:prstGeom>
          <a:noFill/>
        </p:spPr>
        <p:txBody>
          <a:bodyPr wrap="square">
            <a:spAutoFit/>
          </a:bodyPr>
          <a:lstStyle/>
          <a:p>
            <a:r>
              <a:rPr lang="nl-NL" sz="1100" b="1">
                <a:solidFill>
                  <a:schemeClr val="bg1"/>
                </a:solidFill>
                <a:latin typeface="+mj-lt"/>
              </a:rPr>
              <a:t>Toelichting: </a:t>
            </a:r>
            <a:r>
              <a:rPr lang="nl-NL" sz="1100">
                <a:solidFill>
                  <a:schemeClr val="bg1"/>
                </a:solidFill>
                <a:latin typeface="+mj-lt"/>
              </a:rPr>
              <a:t>vul de namen in van alle deelnemers en de verdeling per groep. </a:t>
            </a:r>
          </a:p>
        </p:txBody>
      </p:sp>
      <p:pic>
        <p:nvPicPr>
          <p:cNvPr id="3" name="Afbeelding 2" descr="Afbeelding met tekst, tekenfilm&#10;&#10;Automatisch gegenereerde beschrijving">
            <a:extLst>
              <a:ext uri="{FF2B5EF4-FFF2-40B4-BE49-F238E27FC236}">
                <a16:creationId xmlns:a16="http://schemas.microsoft.com/office/drawing/2014/main" id="{8DBA211C-2B1B-E2D6-7627-BBBF39FBE31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84140" y="1087773"/>
            <a:ext cx="9423719" cy="5781505"/>
          </a:xfrm>
          <a:prstGeom prst="rect">
            <a:avLst/>
          </a:prstGeom>
        </p:spPr>
      </p:pic>
      <p:pic>
        <p:nvPicPr>
          <p:cNvPr id="5" name="Afbeelding 4" descr="Afbeelding met Graphics, logo, Lettertype, cirkel&#10;&#10;Automatisch gegenereerde beschrijving">
            <a:extLst>
              <a:ext uri="{FF2B5EF4-FFF2-40B4-BE49-F238E27FC236}">
                <a16:creationId xmlns:a16="http://schemas.microsoft.com/office/drawing/2014/main" id="{A73DEFE4-495C-7A36-DB9C-BC1392B0409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7978" y="5934075"/>
            <a:ext cx="1048927" cy="925678"/>
          </a:xfrm>
          <a:prstGeom prst="rect">
            <a:avLst/>
          </a:prstGeom>
        </p:spPr>
      </p:pic>
    </p:spTree>
    <p:extLst>
      <p:ext uri="{BB962C8B-B14F-4D97-AF65-F5344CB8AC3E}">
        <p14:creationId xmlns:p14="http://schemas.microsoft.com/office/powerpoint/2010/main" val="3526508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pPr marL="0" indent="0">
              <a:buNone/>
            </a:pPr>
            <a:r>
              <a:rPr lang="nl-NL" sz="1600" b="1">
                <a:solidFill>
                  <a:schemeClr val="bg2"/>
                </a:solidFill>
                <a:latin typeface="+mj-lt"/>
                <a:ea typeface="Calibri" panose="020F0502020204030204" pitchFamily="34" charset="0"/>
                <a:cs typeface="Calibri"/>
              </a:rPr>
              <a:t>O</a:t>
            </a:r>
            <a:r>
              <a:rPr lang="nl-NL" sz="1600" b="1">
                <a:solidFill>
                  <a:schemeClr val="bg2"/>
                </a:solidFill>
                <a:effectLst/>
                <a:latin typeface="+mj-lt"/>
                <a:ea typeface="Calibri" panose="020F0502020204030204" pitchFamily="34" charset="0"/>
                <a:cs typeface="Calibri"/>
              </a:rPr>
              <a:t>ntwerp- en planningsfase</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2" name="Titel 1">
            <a:extLst>
              <a:ext uri="{FF2B5EF4-FFF2-40B4-BE49-F238E27FC236}">
                <a16:creationId xmlns:a16="http://schemas.microsoft.com/office/drawing/2014/main" id="{8426E8EE-BDC4-1C4A-C75E-B2F39CE42FFC}"/>
              </a:ext>
            </a:extLst>
          </p:cNvPr>
          <p:cNvSpPr txBox="1">
            <a:spLocks/>
          </p:cNvSpPr>
          <p:nvPr/>
        </p:nvSpPr>
        <p:spPr>
          <a:xfrm>
            <a:off x="864108" y="979824"/>
            <a:ext cx="10595833" cy="540000"/>
          </a:xfrm>
          <a:prstGeom prst="rect">
            <a:avLst/>
          </a:prstGeom>
        </p:spPr>
        <p:txBody>
          <a:bodyPr/>
          <a:lstStyle>
            <a:lvl1pPr algn="l" defTabSz="914400" rtl="0" eaLnBrk="1" latinLnBrk="0" hangingPunct="1">
              <a:lnSpc>
                <a:spcPct val="90000"/>
              </a:lnSpc>
              <a:spcBef>
                <a:spcPct val="0"/>
              </a:spcBef>
              <a:buNone/>
              <a:defRPr sz="4000" b="1" kern="1200">
                <a:solidFill>
                  <a:srgbClr val="21305B"/>
                </a:solidFill>
                <a:latin typeface="+mj-lt"/>
                <a:ea typeface="+mj-ea"/>
                <a:cs typeface="+mj-cs"/>
              </a:defRPr>
            </a:lvl1pPr>
          </a:lstStyle>
          <a:p>
            <a:pPr>
              <a:buFontTx/>
            </a:pPr>
            <a:r>
              <a:rPr lang="nl-NL" sz="2000">
                <a:solidFill>
                  <a:srgbClr val="3C277B"/>
                </a:solidFill>
              </a:rPr>
              <a:t>Spelregels voor een optimaal proces </a:t>
            </a:r>
          </a:p>
        </p:txBody>
      </p:sp>
      <p:sp>
        <p:nvSpPr>
          <p:cNvPr id="6" name="Tijdelijke aanduiding voor dianummer 3">
            <a:extLst>
              <a:ext uri="{FF2B5EF4-FFF2-40B4-BE49-F238E27FC236}">
                <a16:creationId xmlns:a16="http://schemas.microsoft.com/office/drawing/2014/main" id="{4C9EA7B0-DE00-4EC5-8016-669B4BA5CE17}"/>
              </a:ext>
            </a:extLst>
          </p:cNvPr>
          <p:cNvSpPr txBox="1">
            <a:spLocks/>
          </p:cNvSpPr>
          <p:nvPr/>
        </p:nvSpPr>
        <p:spPr>
          <a:xfrm>
            <a:off x="11365680" y="6992641"/>
            <a:ext cx="605059" cy="206104"/>
          </a:xfrm>
          <a:prstGeom prst="rect">
            <a:avLst/>
          </a:prstGeom>
        </p:spPr>
        <p:txBody>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fld id="{B6F15528-21DE-4FAA-801E-634DDDAF4B2B}" type="slidenum">
              <a:rPr lang="nl-NL" smtClean="0"/>
              <a:pPr/>
              <a:t>16</a:t>
            </a:fld>
            <a:endParaRPr lang="nl-NL"/>
          </a:p>
        </p:txBody>
      </p:sp>
      <p:sp>
        <p:nvSpPr>
          <p:cNvPr id="7" name="Tekstvak 6">
            <a:extLst>
              <a:ext uri="{FF2B5EF4-FFF2-40B4-BE49-F238E27FC236}">
                <a16:creationId xmlns:a16="http://schemas.microsoft.com/office/drawing/2014/main" id="{3AA3012C-7731-A7D1-0604-FC14F1A646BE}"/>
              </a:ext>
            </a:extLst>
          </p:cNvPr>
          <p:cNvSpPr txBox="1"/>
          <p:nvPr/>
        </p:nvSpPr>
        <p:spPr>
          <a:xfrm>
            <a:off x="864108" y="1367334"/>
            <a:ext cx="9532620" cy="998662"/>
          </a:xfrm>
          <a:prstGeom prst="rect">
            <a:avLst/>
          </a:prstGeom>
          <a:noFill/>
        </p:spPr>
        <p:txBody>
          <a:bodyPr wrap="square" lIns="36000" tIns="36000" rIns="36000" bIns="36000" rtlCol="0">
            <a:spAutoFit/>
          </a:bodyPr>
          <a:lstStyle/>
          <a:p>
            <a:pPr algn="l"/>
            <a:r>
              <a:rPr lang="nl-NL" sz="1400" b="0" i="0">
                <a:solidFill>
                  <a:srgbClr val="3C277B"/>
                </a:solidFill>
                <a:effectLst/>
                <a:latin typeface="+mj-lt"/>
              </a:rPr>
              <a:t>Naast de juiste inhoud voor een academische werkplaats is het belangrijk om goede relaties, samenwerkingen en inbreng van iedereen te hebben. Het proces is daarom een cruciaal onderdeel van de aanpak. Hier volgen tips die helpend zijn binnen een goed proces en vooral aangemoedigd moeten worden, en welke factoren een negatief effect hebben. </a:t>
            </a:r>
            <a:endParaRPr lang="nl-NL" sz="1400">
              <a:solidFill>
                <a:srgbClr val="3C277B"/>
              </a:solidFill>
              <a:latin typeface="+mj-lt"/>
            </a:endParaRPr>
          </a:p>
        </p:txBody>
      </p:sp>
      <p:pic>
        <p:nvPicPr>
          <p:cNvPr id="9" name="Afbeelding 8" descr="Afbeelding met klok, nacht&#10;&#10;Automatisch gegenereerde beschrijving">
            <a:extLst>
              <a:ext uri="{FF2B5EF4-FFF2-40B4-BE49-F238E27FC236}">
                <a16:creationId xmlns:a16="http://schemas.microsoft.com/office/drawing/2014/main" id="{699B0F9E-D906-4A16-5ACD-E37807B261C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2546261"/>
            <a:ext cx="838924" cy="928028"/>
          </a:xfrm>
          <a:prstGeom prst="rect">
            <a:avLst/>
          </a:prstGeom>
        </p:spPr>
      </p:pic>
      <p:pic>
        <p:nvPicPr>
          <p:cNvPr id="10" name="Afbeelding 9" descr="Afbeelding met klok, nacht&#10;&#10;Automatisch gegenereerde beschrijving">
            <a:extLst>
              <a:ext uri="{FF2B5EF4-FFF2-40B4-BE49-F238E27FC236}">
                <a16:creationId xmlns:a16="http://schemas.microsoft.com/office/drawing/2014/main" id="{0D9A734A-7EB5-6E6D-5954-53C507D470F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38714" y="2524242"/>
            <a:ext cx="838925" cy="701793"/>
          </a:xfrm>
          <a:prstGeom prst="rect">
            <a:avLst/>
          </a:prstGeom>
        </p:spPr>
      </p:pic>
      <p:sp>
        <p:nvSpPr>
          <p:cNvPr id="11" name="Tekstvak 10">
            <a:extLst>
              <a:ext uri="{FF2B5EF4-FFF2-40B4-BE49-F238E27FC236}">
                <a16:creationId xmlns:a16="http://schemas.microsoft.com/office/drawing/2014/main" id="{027A5F4B-1103-8EEE-175B-69C68776F545}"/>
              </a:ext>
            </a:extLst>
          </p:cNvPr>
          <p:cNvSpPr txBox="1"/>
          <p:nvPr/>
        </p:nvSpPr>
        <p:spPr>
          <a:xfrm>
            <a:off x="1760908" y="2686872"/>
            <a:ext cx="3736181" cy="3588162"/>
          </a:xfrm>
          <a:prstGeom prst="rect">
            <a:avLst/>
          </a:prstGeom>
          <a:noFill/>
        </p:spPr>
        <p:txBody>
          <a:bodyPr wrap="square">
            <a:spAutoFit/>
          </a:bodyPr>
          <a:lstStyle/>
          <a:p>
            <a:r>
              <a:rPr lang="nl-NL" sz="1600" b="1" i="0">
                <a:solidFill>
                  <a:srgbClr val="3C277B"/>
                </a:solidFill>
                <a:effectLst/>
                <a:latin typeface="+mj-lt"/>
              </a:rPr>
              <a:t>Een plek waar we leren van én met elkaar</a:t>
            </a:r>
          </a:p>
          <a:p>
            <a:endParaRPr lang="nl-NL" sz="1600" b="1" i="0">
              <a:solidFill>
                <a:srgbClr val="3C277B"/>
              </a:solidFill>
              <a:effectLst/>
              <a:latin typeface="+mj-lt"/>
            </a:endParaRPr>
          </a:p>
          <a:p>
            <a:r>
              <a:rPr lang="nl-NL" sz="1600" b="1">
                <a:solidFill>
                  <a:srgbClr val="3C277B"/>
                </a:solidFill>
                <a:latin typeface="+mj-lt"/>
              </a:rPr>
              <a:t>S</a:t>
            </a:r>
            <a:r>
              <a:rPr lang="nl-NL" sz="1600" b="1" i="0">
                <a:solidFill>
                  <a:srgbClr val="3C277B"/>
                </a:solidFill>
                <a:effectLst/>
                <a:latin typeface="+mj-lt"/>
              </a:rPr>
              <a:t>amen experimenteren en reflecteren (onderzoekend) aan een gezamenlijk doel</a:t>
            </a:r>
          </a:p>
          <a:p>
            <a:endParaRPr lang="nl-NL" sz="1600" b="1" i="0">
              <a:solidFill>
                <a:srgbClr val="3C277B"/>
              </a:solidFill>
              <a:effectLst/>
              <a:latin typeface="+mj-lt"/>
            </a:endParaRPr>
          </a:p>
          <a:p>
            <a:r>
              <a:rPr lang="nl-NL" sz="1600" b="1" i="0">
                <a:solidFill>
                  <a:srgbClr val="3C277B"/>
                </a:solidFill>
                <a:effectLst/>
                <a:latin typeface="+mj-lt"/>
              </a:rPr>
              <a:t>Elkaar wederkerige ondersteuning bieden en helpen</a:t>
            </a:r>
          </a:p>
          <a:p>
            <a:endParaRPr lang="nl-NL" sz="1600" b="1" i="0">
              <a:solidFill>
                <a:srgbClr val="3C277B"/>
              </a:solidFill>
              <a:effectLst/>
              <a:latin typeface="+mj-lt"/>
            </a:endParaRPr>
          </a:p>
          <a:p>
            <a:r>
              <a:rPr lang="nl-NL" sz="1600" b="1" i="0">
                <a:solidFill>
                  <a:srgbClr val="3C277B"/>
                </a:solidFill>
                <a:effectLst/>
                <a:latin typeface="+mj-lt"/>
              </a:rPr>
              <a:t>Ideeën worden geëvalueerd en niet de mensen</a:t>
            </a:r>
            <a:endParaRPr lang="nl-NL" sz="1600">
              <a:solidFill>
                <a:srgbClr val="3C277B"/>
              </a:solidFill>
              <a:latin typeface="+mj-lt"/>
            </a:endParaRPr>
          </a:p>
        </p:txBody>
      </p:sp>
      <p:pic>
        <p:nvPicPr>
          <p:cNvPr id="15" name="Afbeelding 14" descr="Afbeelding met klok, nacht&#10;&#10;Automatisch gegenereerde beschrijving">
            <a:extLst>
              <a:ext uri="{FF2B5EF4-FFF2-40B4-BE49-F238E27FC236}">
                <a16:creationId xmlns:a16="http://schemas.microsoft.com/office/drawing/2014/main" id="{EAAAF0C4-F289-DE9E-4E5D-9299A50CDA5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3452620"/>
            <a:ext cx="838924" cy="928028"/>
          </a:xfrm>
          <a:prstGeom prst="rect">
            <a:avLst/>
          </a:prstGeom>
        </p:spPr>
      </p:pic>
      <p:pic>
        <p:nvPicPr>
          <p:cNvPr id="16" name="Afbeelding 15" descr="Afbeelding met klok, nacht&#10;&#10;Automatisch gegenereerde beschrijving">
            <a:extLst>
              <a:ext uri="{FF2B5EF4-FFF2-40B4-BE49-F238E27FC236}">
                <a16:creationId xmlns:a16="http://schemas.microsoft.com/office/drawing/2014/main" id="{6818411A-7629-E3EB-049C-F8B93F5A91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4424292"/>
            <a:ext cx="838924" cy="928028"/>
          </a:xfrm>
          <a:prstGeom prst="rect">
            <a:avLst/>
          </a:prstGeom>
        </p:spPr>
      </p:pic>
      <p:pic>
        <p:nvPicPr>
          <p:cNvPr id="18" name="Afbeelding 17" descr="Afbeelding met klok, nacht&#10;&#10;Automatisch gegenereerde beschrijving">
            <a:extLst>
              <a:ext uri="{FF2B5EF4-FFF2-40B4-BE49-F238E27FC236}">
                <a16:creationId xmlns:a16="http://schemas.microsoft.com/office/drawing/2014/main" id="{B7B6DA77-561A-89CC-DCD7-D28EA174E36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1019285" y="5433662"/>
            <a:ext cx="838924" cy="928028"/>
          </a:xfrm>
          <a:prstGeom prst="rect">
            <a:avLst/>
          </a:prstGeom>
        </p:spPr>
      </p:pic>
      <p:sp>
        <p:nvSpPr>
          <p:cNvPr id="19" name="Tekstvak 18">
            <a:extLst>
              <a:ext uri="{FF2B5EF4-FFF2-40B4-BE49-F238E27FC236}">
                <a16:creationId xmlns:a16="http://schemas.microsoft.com/office/drawing/2014/main" id="{FE05321A-D320-AE51-E2C3-87F9414CF991}"/>
              </a:ext>
            </a:extLst>
          </p:cNvPr>
          <p:cNvSpPr txBox="1"/>
          <p:nvPr/>
        </p:nvSpPr>
        <p:spPr>
          <a:xfrm>
            <a:off x="7209333" y="2664853"/>
            <a:ext cx="3736181" cy="2233945"/>
          </a:xfrm>
          <a:prstGeom prst="rect">
            <a:avLst/>
          </a:prstGeom>
          <a:noFill/>
        </p:spPr>
        <p:txBody>
          <a:bodyPr wrap="square">
            <a:spAutoFit/>
          </a:bodyPr>
          <a:lstStyle/>
          <a:p>
            <a:r>
              <a:rPr lang="nl-NL" sz="1600" b="1" i="0">
                <a:solidFill>
                  <a:srgbClr val="3C277B"/>
                </a:solidFill>
                <a:effectLst/>
                <a:latin typeface="+mj-lt"/>
              </a:rPr>
              <a:t>Het is geen discussiegroep zonder doel</a:t>
            </a:r>
          </a:p>
          <a:p>
            <a:r>
              <a:rPr lang="nl-NL" sz="1600" b="1" i="0">
                <a:solidFill>
                  <a:srgbClr val="3C277B"/>
                </a:solidFill>
                <a:effectLst/>
                <a:latin typeface="+mj-lt"/>
              </a:rPr>
              <a:t> </a:t>
            </a:r>
          </a:p>
          <a:p>
            <a:r>
              <a:rPr lang="nl-NL" sz="1600" b="1" i="0">
                <a:solidFill>
                  <a:srgbClr val="3C277B"/>
                </a:solidFill>
                <a:effectLst/>
                <a:latin typeface="+mj-lt"/>
              </a:rPr>
              <a:t>Of een groep waar experts zeggen wat er moet gebeuren </a:t>
            </a:r>
          </a:p>
          <a:p>
            <a:endParaRPr lang="nl-NL" sz="1600" b="1">
              <a:solidFill>
                <a:srgbClr val="3C277B"/>
              </a:solidFill>
              <a:latin typeface="+mj-lt"/>
            </a:endParaRPr>
          </a:p>
          <a:p>
            <a:r>
              <a:rPr lang="nl-NL" sz="1600" b="1" i="0">
                <a:solidFill>
                  <a:srgbClr val="3C277B"/>
                </a:solidFill>
                <a:effectLst/>
                <a:latin typeface="+mj-lt"/>
              </a:rPr>
              <a:t>En ook geen plek waar mensen elkaar beoordelen</a:t>
            </a:r>
            <a:endParaRPr lang="nl-NL" sz="1800">
              <a:solidFill>
                <a:srgbClr val="3C277B"/>
              </a:solidFill>
              <a:latin typeface="+mj-lt"/>
            </a:endParaRPr>
          </a:p>
        </p:txBody>
      </p:sp>
      <p:pic>
        <p:nvPicPr>
          <p:cNvPr id="20" name="Afbeelding 19" descr="Afbeelding met klok, nacht&#10;&#10;Automatisch gegenereerde beschrijving">
            <a:extLst>
              <a:ext uri="{FF2B5EF4-FFF2-40B4-BE49-F238E27FC236}">
                <a16:creationId xmlns:a16="http://schemas.microsoft.com/office/drawing/2014/main" id="{C21BC9D1-7AEE-7200-1EDE-BA4FF02659C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38712" y="3340473"/>
            <a:ext cx="838925" cy="701793"/>
          </a:xfrm>
          <a:prstGeom prst="rect">
            <a:avLst/>
          </a:prstGeom>
        </p:spPr>
      </p:pic>
      <p:pic>
        <p:nvPicPr>
          <p:cNvPr id="21" name="Afbeelding 20" descr="Afbeelding met klok, nacht&#10;&#10;Automatisch gegenereerde beschrijving">
            <a:extLst>
              <a:ext uri="{FF2B5EF4-FFF2-40B4-BE49-F238E27FC236}">
                <a16:creationId xmlns:a16="http://schemas.microsoft.com/office/drawing/2014/main" id="{DA7352EE-B8B5-D93A-9315-1C67B4F0DD2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38713" y="4156705"/>
            <a:ext cx="838925" cy="701793"/>
          </a:xfrm>
          <a:prstGeom prst="rect">
            <a:avLst/>
          </a:prstGeom>
        </p:spPr>
      </p:pic>
      <p:pic>
        <p:nvPicPr>
          <p:cNvPr id="5" name="Afbeelding 4" descr="Afbeelding met Graphics, logo, Lettertype, cirkel&#10;&#10;Automatisch gegenereerde beschrijving">
            <a:extLst>
              <a:ext uri="{FF2B5EF4-FFF2-40B4-BE49-F238E27FC236}">
                <a16:creationId xmlns:a16="http://schemas.microsoft.com/office/drawing/2014/main" id="{A0FE581B-2916-A837-211E-676C227FB0A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7978" y="5934075"/>
            <a:ext cx="1048927" cy="925678"/>
          </a:xfrm>
          <a:prstGeom prst="rect">
            <a:avLst/>
          </a:prstGeom>
        </p:spPr>
      </p:pic>
    </p:spTree>
    <p:extLst>
      <p:ext uri="{BB962C8B-B14F-4D97-AF65-F5344CB8AC3E}">
        <p14:creationId xmlns:p14="http://schemas.microsoft.com/office/powerpoint/2010/main" val="82825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6C2E9B"/>
          </a:solidFill>
          <a:ln>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Opstarten</a:t>
            </a:r>
          </a:p>
          <a:p>
            <a:r>
              <a:rPr lang="nl-NL" sz="1600" b="1">
                <a:solidFill>
                  <a:schemeClr val="bg2"/>
                </a:solidFill>
                <a:latin typeface="+mj-lt"/>
                <a:ea typeface="Calibri" panose="020F0502020204030204" pitchFamily="34" charset="0"/>
                <a:cs typeface="Calibri"/>
              </a:rPr>
              <a:t>Invulformat </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2425" cy="1885938"/>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597408" cy="1885938"/>
          </a:xfrm>
          <a:prstGeom prst="rect">
            <a:avLst/>
          </a:prstGeom>
          <a:solidFill>
            <a:srgbClr val="6C2E9B"/>
          </a:solidFill>
          <a:ln w="38100">
            <a:solidFill>
              <a:srgbClr val="6C2E9B"/>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1"/>
                </a:solidFill>
                <a:latin typeface="+mj-lt"/>
              </a:rPr>
              <a:t>Opstarten</a:t>
            </a:r>
          </a:p>
        </p:txBody>
      </p:sp>
      <p:sp>
        <p:nvSpPr>
          <p:cNvPr id="19" name="Tekstvak 18">
            <a:extLst>
              <a:ext uri="{FF2B5EF4-FFF2-40B4-BE49-F238E27FC236}">
                <a16:creationId xmlns:a16="http://schemas.microsoft.com/office/drawing/2014/main" id="{64CEC319-D509-FF67-A285-551CA2F0EC13}"/>
              </a:ext>
            </a:extLst>
          </p:cNvPr>
          <p:cNvSpPr txBox="1"/>
          <p:nvPr/>
        </p:nvSpPr>
        <p:spPr>
          <a:xfrm>
            <a:off x="4705350" y="59276"/>
            <a:ext cx="7486650" cy="633635"/>
          </a:xfrm>
          <a:prstGeom prst="rect">
            <a:avLst/>
          </a:prstGeom>
          <a:noFill/>
        </p:spPr>
        <p:txBody>
          <a:bodyPr wrap="square" lIns="91440" tIns="45720" rIns="91440" bIns="45720" anchor="t">
            <a:spAutoFit/>
          </a:bodyPr>
          <a:lstStyle/>
          <a:p>
            <a:r>
              <a:rPr lang="nl-NL" sz="1100" b="1">
                <a:solidFill>
                  <a:schemeClr val="bg1"/>
                </a:solidFill>
                <a:latin typeface="+mj-lt"/>
              </a:rPr>
              <a:t>Toelichting: </a:t>
            </a:r>
            <a:r>
              <a:rPr lang="nl-NL" sz="1100">
                <a:solidFill>
                  <a:schemeClr val="bg1"/>
                </a:solidFill>
                <a:latin typeface="+mj-lt"/>
              </a:rPr>
              <a:t>onderstaande canvas vind je in de e-learning als printbare PDF. </a:t>
            </a:r>
          </a:p>
          <a:p>
            <a:r>
              <a:rPr lang="nl-NL" sz="1100">
                <a:solidFill>
                  <a:schemeClr val="bg1"/>
                </a:solidFill>
                <a:latin typeface="+mj-lt"/>
              </a:rPr>
              <a:t>Tip: print het op de grootste maat en hang het op een gezamenlijke plek gedurende het proces en maak het inzichtelijk voor elkaar. </a:t>
            </a:r>
          </a:p>
        </p:txBody>
      </p:sp>
      <p:pic>
        <p:nvPicPr>
          <p:cNvPr id="5" name="Afbeelding 4" descr="Afbeelding met tekst, schermopname, software, Computerpictogram&#10;&#10;Automatisch gegenereerde beschrijving">
            <a:extLst>
              <a:ext uri="{FF2B5EF4-FFF2-40B4-BE49-F238E27FC236}">
                <a16:creationId xmlns:a16="http://schemas.microsoft.com/office/drawing/2014/main" id="{7D7B7154-492A-43EA-A075-1E557E7C93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055" y="705678"/>
            <a:ext cx="10937462" cy="6152322"/>
          </a:xfrm>
          <a:prstGeom prst="rect">
            <a:avLst/>
          </a:prstGeom>
        </p:spPr>
      </p:pic>
      <p:pic>
        <p:nvPicPr>
          <p:cNvPr id="3" name="Afbeelding 2" descr="Afbeelding met Graphics, logo, Lettertype, cirkel&#10;&#10;Automatisch gegenereerde beschrijving">
            <a:extLst>
              <a:ext uri="{FF2B5EF4-FFF2-40B4-BE49-F238E27FC236}">
                <a16:creationId xmlns:a16="http://schemas.microsoft.com/office/drawing/2014/main" id="{C66A81F9-C527-4E1F-67C4-F391A1D7AB5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0671" y="6320088"/>
            <a:ext cx="609532" cy="537912"/>
          </a:xfrm>
          <a:prstGeom prst="rect">
            <a:avLst/>
          </a:prstGeom>
        </p:spPr>
      </p:pic>
    </p:spTree>
    <p:extLst>
      <p:ext uri="{BB962C8B-B14F-4D97-AF65-F5344CB8AC3E}">
        <p14:creationId xmlns:p14="http://schemas.microsoft.com/office/powerpoint/2010/main" val="43328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2578956" y="2702187"/>
            <a:ext cx="7083737" cy="540000"/>
          </a:xfrm>
        </p:spPr>
        <p:txBody>
          <a:bodyPr/>
          <a:lstStyle/>
          <a:p>
            <a:pPr algn="ctr"/>
            <a:r>
              <a:rPr lang="nl-NL" sz="4000" dirty="0"/>
              <a:t>IMPLEMENTATIE</a:t>
            </a:r>
          </a:p>
        </p:txBody>
      </p:sp>
    </p:spTree>
    <p:extLst>
      <p:ext uri="{BB962C8B-B14F-4D97-AF65-F5344CB8AC3E}">
        <p14:creationId xmlns:p14="http://schemas.microsoft.com/office/powerpoint/2010/main" val="55990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793784" y="1696632"/>
            <a:ext cx="7353868" cy="4370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679" y="2655145"/>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805311" y="478446"/>
            <a:ext cx="10595833" cy="540000"/>
          </a:xfrm>
        </p:spPr>
        <p:txBody>
          <a:bodyPr/>
          <a:lstStyle/>
          <a:p>
            <a:r>
              <a:rPr lang="nl-NL"/>
              <a:t>Implementatie</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19</a:t>
            </a:fld>
            <a:endParaRPr lang="nl-NL"/>
          </a:p>
        </p:txBody>
      </p:sp>
      <p:sp>
        <p:nvSpPr>
          <p:cNvPr id="11" name="Tekstvak 10">
            <a:extLst>
              <a:ext uri="{FF2B5EF4-FFF2-40B4-BE49-F238E27FC236}">
                <a16:creationId xmlns:a16="http://schemas.microsoft.com/office/drawing/2014/main" id="{967D76AB-DB2C-BD25-F42B-19B4902EC192}"/>
              </a:ext>
            </a:extLst>
          </p:cNvPr>
          <p:cNvSpPr txBox="1"/>
          <p:nvPr/>
        </p:nvSpPr>
        <p:spPr>
          <a:xfrm>
            <a:off x="766727" y="913444"/>
            <a:ext cx="9889807" cy="608885"/>
          </a:xfrm>
          <a:prstGeom prst="rect">
            <a:avLst/>
          </a:prstGeom>
          <a:noFill/>
        </p:spPr>
        <p:txBody>
          <a:bodyPr wrap="square" lIns="91440" tIns="45720" rIns="91440" bIns="45720" anchor="t">
            <a:spAutoFit/>
          </a:bodyPr>
          <a:lstStyle/>
          <a:p>
            <a:r>
              <a:rPr lang="nl-NL" sz="1600" dirty="0">
                <a:solidFill>
                  <a:srgbClr val="3C277B"/>
                </a:solidFill>
                <a:latin typeface="+mj-lt"/>
                <a:ea typeface="Calibri" panose="020F0502020204030204" pitchFamily="34" charset="0"/>
                <a:cs typeface="Calibri"/>
              </a:rPr>
              <a:t>Deze fase bestaat uit de implementatiefase en actieleren over implementatiefase. </a:t>
            </a:r>
            <a:endParaRPr lang="nl-NL" sz="1600" dirty="0">
              <a:solidFill>
                <a:srgbClr val="3C277B"/>
              </a:solidFill>
              <a:latin typeface="+mj-lt"/>
              <a:ea typeface="Calibri" panose="020F0502020204030204" pitchFamily="34" charset="0"/>
              <a:cs typeface="Calibri" panose="020F0502020204030204" pitchFamily="34" charset="0"/>
            </a:endParaRPr>
          </a:p>
          <a:p>
            <a:endParaRPr lang="nl-NL" sz="1600" dirty="0">
              <a:solidFill>
                <a:srgbClr val="3C277B"/>
              </a:solidFill>
              <a:latin typeface="+mj-lt"/>
              <a:ea typeface="Calibri" panose="020F0502020204030204" pitchFamily="34" charset="0"/>
              <a:cs typeface="Calibri" panose="020F0502020204030204" pitchFamily="34" charset="0"/>
            </a:endParaRPr>
          </a:p>
        </p:txBody>
      </p:sp>
      <p:sp>
        <p:nvSpPr>
          <p:cNvPr id="13" name="Tekstvak 12">
            <a:extLst>
              <a:ext uri="{FF2B5EF4-FFF2-40B4-BE49-F238E27FC236}">
                <a16:creationId xmlns:a16="http://schemas.microsoft.com/office/drawing/2014/main" id="{F578DDA0-C87D-092E-6DDE-B91B9E29797F}"/>
              </a:ext>
            </a:extLst>
          </p:cNvPr>
          <p:cNvSpPr txBox="1"/>
          <p:nvPr/>
        </p:nvSpPr>
        <p:spPr>
          <a:xfrm>
            <a:off x="1950575" y="4134889"/>
            <a:ext cx="962709" cy="338041"/>
          </a:xfrm>
          <a:prstGeom prst="rect">
            <a:avLst/>
          </a:prstGeom>
          <a:noFill/>
        </p:spPr>
        <p:txBody>
          <a:bodyPr wrap="square">
            <a:spAutoFit/>
          </a:bodyPr>
          <a:lstStyle/>
          <a:p>
            <a:r>
              <a:rPr lang="nl-NL" sz="1600" b="1">
                <a:solidFill>
                  <a:srgbClr val="FFFFFF"/>
                </a:solidFill>
                <a:latin typeface="+mj-lt"/>
                <a:ea typeface="Calibri" panose="020F0502020204030204" pitchFamily="34" charset="0"/>
                <a:cs typeface="Calibri" panose="020F0502020204030204" pitchFamily="34" charset="0"/>
              </a:rPr>
              <a:t>Fase A</a:t>
            </a:r>
            <a:endParaRPr lang="nl-NL" sz="1600">
              <a:solidFill>
                <a:srgbClr val="FFFFFF"/>
              </a:solidFill>
              <a:latin typeface="+mj-lt"/>
              <a:ea typeface="Calibri" panose="020F0502020204030204" pitchFamily="34" charset="0"/>
              <a:cs typeface="Calibri" panose="020F0502020204030204" pitchFamily="34" charset="0"/>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3969151" y="4104276"/>
            <a:ext cx="1239453"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B</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6073802" y="3903212"/>
            <a:ext cx="1736027"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C</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7" name="Rechthoek: afgeronde hoeken 6">
            <a:extLst>
              <a:ext uri="{FF2B5EF4-FFF2-40B4-BE49-F238E27FC236}">
                <a16:creationId xmlns:a16="http://schemas.microsoft.com/office/drawing/2014/main" id="{AA2C1D3A-6975-A0D0-2A8B-D5C6DDFA8EBF}"/>
              </a:ext>
            </a:extLst>
          </p:cNvPr>
          <p:cNvSpPr/>
          <p:nvPr/>
        </p:nvSpPr>
        <p:spPr>
          <a:xfrm>
            <a:off x="766727" y="1677586"/>
            <a:ext cx="2864601" cy="440888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400" b="1" dirty="0">
                <a:solidFill>
                  <a:srgbClr val="3C277B"/>
                </a:solidFill>
                <a:latin typeface="+mj-lt"/>
                <a:ea typeface="Times New Roman" panose="02020603050405020304" pitchFamily="18" charset="0"/>
                <a:cs typeface="Calibri"/>
              </a:rPr>
              <a:t>Implementatiefase</a:t>
            </a:r>
            <a:r>
              <a:rPr lang="nl-NL" sz="1400" b="1" dirty="0">
                <a:solidFill>
                  <a:srgbClr val="3C277B"/>
                </a:solidFill>
                <a:effectLst/>
                <a:latin typeface="+mj-lt"/>
                <a:ea typeface="Times New Roman" panose="02020603050405020304" pitchFamily="18" charset="0"/>
                <a:cs typeface="Calibri"/>
              </a:rPr>
              <a:t>:</a:t>
            </a:r>
          </a:p>
          <a:p>
            <a:pPr algn="ctr"/>
            <a:r>
              <a:rPr lang="nl-NL" sz="1400" dirty="0">
                <a:solidFill>
                  <a:srgbClr val="3C277B"/>
                </a:solidFill>
                <a:effectLst/>
                <a:latin typeface="+mj-lt"/>
                <a:ea typeface="Times New Roman" panose="02020603050405020304" pitchFamily="18" charset="0"/>
                <a:cs typeface="Calibri"/>
              </a:rPr>
              <a:t>De interventies of activiteiten zijn ontworpen en je start met het implementeren van </a:t>
            </a:r>
            <a:r>
              <a:rPr lang="nl-NL" sz="1400" dirty="0">
                <a:solidFill>
                  <a:srgbClr val="3C277B"/>
                </a:solidFill>
                <a:latin typeface="+mj-lt"/>
                <a:ea typeface="Times New Roman" panose="02020603050405020304" pitchFamily="18" charset="0"/>
                <a:cs typeface="Calibri"/>
              </a:rPr>
              <a:t>de </a:t>
            </a:r>
            <a:r>
              <a:rPr lang="nl-NL" sz="1400" dirty="0">
                <a:solidFill>
                  <a:srgbClr val="3C277B"/>
                </a:solidFill>
                <a:effectLst/>
                <a:latin typeface="+mj-lt"/>
                <a:ea typeface="Times New Roman" panose="02020603050405020304" pitchFamily="18" charset="0"/>
                <a:cs typeface="Calibri"/>
              </a:rPr>
              <a:t>activiteiten of </a:t>
            </a:r>
            <a:r>
              <a:rPr lang="nl-NL" sz="1400" dirty="0">
                <a:solidFill>
                  <a:srgbClr val="3C277B"/>
                </a:solidFill>
                <a:latin typeface="+mj-lt"/>
                <a:ea typeface="Times New Roman" panose="02020603050405020304" pitchFamily="18" charset="0"/>
                <a:cs typeface="Calibri"/>
              </a:rPr>
              <a:t>een interventieplan</a:t>
            </a:r>
            <a:r>
              <a:rPr lang="nl-NL" sz="1400" dirty="0">
                <a:solidFill>
                  <a:srgbClr val="3C277B"/>
                </a:solidFill>
                <a:effectLst/>
                <a:latin typeface="+mj-lt"/>
                <a:ea typeface="Times New Roman" panose="02020603050405020304" pitchFamily="18" charset="0"/>
                <a:cs typeface="Calibri"/>
              </a:rPr>
              <a:t>. In deze fase heb je een </a:t>
            </a:r>
            <a:r>
              <a:rPr lang="nl-NL" sz="1400" dirty="0">
                <a:solidFill>
                  <a:srgbClr val="3C277B"/>
                </a:solidFill>
                <a:latin typeface="+mj-lt"/>
                <a:ea typeface="Times New Roman" panose="02020603050405020304" pitchFamily="18" charset="0"/>
                <a:cs typeface="Calibri"/>
              </a:rPr>
              <a:t>kerngroep </a:t>
            </a:r>
            <a:r>
              <a:rPr lang="nl-NL" sz="1400" dirty="0">
                <a:solidFill>
                  <a:srgbClr val="3C277B"/>
                </a:solidFill>
                <a:effectLst/>
                <a:latin typeface="+mj-lt"/>
                <a:ea typeface="Times New Roman" panose="02020603050405020304" pitchFamily="18" charset="0"/>
                <a:cs typeface="Calibri"/>
              </a:rPr>
              <a:t>en een ontwikkelgroep nodig.</a:t>
            </a:r>
            <a:r>
              <a:rPr lang="nl-NL" sz="1400" dirty="0">
                <a:solidFill>
                  <a:srgbClr val="3C277B"/>
                </a:solidFill>
                <a:latin typeface="+mj-lt"/>
                <a:ea typeface="Times New Roman" panose="02020603050405020304" pitchFamily="18" charset="0"/>
                <a:cs typeface="Calibri"/>
              </a:rPr>
              <a:t> Interventies worden verder uitgewerkt en uitgezet.</a:t>
            </a:r>
            <a:endParaRPr lang="nl-NL" sz="1400" dirty="0">
              <a:solidFill>
                <a:srgbClr val="3C277B"/>
              </a:solidFill>
              <a:effectLst/>
              <a:latin typeface="+mj-lt"/>
              <a:ea typeface="Times New Roman" panose="02020603050405020304" pitchFamily="18" charset="0"/>
            </a:endParaRPr>
          </a:p>
          <a:p>
            <a:pPr algn="ctr"/>
            <a:endParaRPr lang="nl-NL" sz="1400" dirty="0">
              <a:solidFill>
                <a:srgbClr val="3C277B"/>
              </a:solidFill>
              <a:latin typeface="+mj-lt"/>
            </a:endParaRPr>
          </a:p>
        </p:txBody>
      </p:sp>
      <p:sp>
        <p:nvSpPr>
          <p:cNvPr id="8" name="Rechthoek: afgeronde hoeken 7">
            <a:extLst>
              <a:ext uri="{FF2B5EF4-FFF2-40B4-BE49-F238E27FC236}">
                <a16:creationId xmlns:a16="http://schemas.microsoft.com/office/drawing/2014/main" id="{30E1077F-928D-5827-180E-F2B8F57A9AED}"/>
              </a:ext>
            </a:extLst>
          </p:cNvPr>
          <p:cNvSpPr/>
          <p:nvPr/>
        </p:nvSpPr>
        <p:spPr>
          <a:xfrm>
            <a:off x="5320274" y="1696632"/>
            <a:ext cx="2864601" cy="444698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400" b="1" dirty="0">
                <a:solidFill>
                  <a:srgbClr val="3C277B"/>
                </a:solidFill>
                <a:effectLst/>
                <a:latin typeface="+mj-lt"/>
                <a:ea typeface="Times New Roman" panose="02020603050405020304" pitchFamily="18" charset="0"/>
                <a:cs typeface="Calibri"/>
              </a:rPr>
              <a:t>Actieleren over implementatie</a:t>
            </a:r>
            <a:r>
              <a:rPr lang="nl-NL" sz="1400" b="1" dirty="0">
                <a:solidFill>
                  <a:srgbClr val="3C277B"/>
                </a:solidFill>
                <a:latin typeface="+mj-lt"/>
                <a:ea typeface="Times New Roman" panose="02020603050405020304" pitchFamily="18" charset="0"/>
                <a:cs typeface="Calibri"/>
              </a:rPr>
              <a:t>fase</a:t>
            </a:r>
            <a:r>
              <a:rPr lang="nl-NL" sz="1400" dirty="0">
                <a:solidFill>
                  <a:srgbClr val="3C277B"/>
                </a:solidFill>
                <a:effectLst/>
                <a:latin typeface="+mj-lt"/>
                <a:ea typeface="Times New Roman" panose="02020603050405020304" pitchFamily="18" charset="0"/>
                <a:cs typeface="Calibri"/>
              </a:rPr>
              <a:t> Tijdens de implementatiefase van de interventies of pilots binnen de zorgorganisatie kan de ontwikkelgroep van zorgprofessionals leren over de gevonden effecten, en waar mogelijk bijsturen in de vormgeving of het implementeren van interventies.</a:t>
            </a:r>
            <a:endParaRPr lang="nl-NL" sz="1400" dirty="0">
              <a:solidFill>
                <a:srgbClr val="3C277B"/>
              </a:solidFill>
              <a:latin typeface="+mj-lt"/>
            </a:endParaRPr>
          </a:p>
        </p:txBody>
      </p:sp>
    </p:spTree>
    <p:extLst>
      <p:ext uri="{BB962C8B-B14F-4D97-AF65-F5344CB8AC3E}">
        <p14:creationId xmlns:p14="http://schemas.microsoft.com/office/powerpoint/2010/main" val="80683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655526" y="2995986"/>
            <a:ext cx="7345183" cy="329441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3721" y="3005119"/>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791902" y="437513"/>
            <a:ext cx="10595833" cy="438194"/>
          </a:xfrm>
        </p:spPr>
        <p:txBody>
          <a:bodyPr/>
          <a:lstStyle/>
          <a:p>
            <a:r>
              <a:rPr lang="nl-NL" dirty="0"/>
              <a:t>Leeswijzer </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2</a:t>
            </a:fld>
            <a:endParaRPr lang="nl-NL"/>
          </a:p>
        </p:txBody>
      </p:sp>
      <p:sp>
        <p:nvSpPr>
          <p:cNvPr id="13" name="Tekstvak 12">
            <a:extLst>
              <a:ext uri="{FF2B5EF4-FFF2-40B4-BE49-F238E27FC236}">
                <a16:creationId xmlns:a16="http://schemas.microsoft.com/office/drawing/2014/main" id="{F578DDA0-C87D-092E-6DDE-B91B9E29797F}"/>
              </a:ext>
            </a:extLst>
          </p:cNvPr>
          <p:cNvSpPr txBox="1"/>
          <p:nvPr/>
        </p:nvSpPr>
        <p:spPr>
          <a:xfrm>
            <a:off x="1338007" y="4191790"/>
            <a:ext cx="1899869" cy="479747"/>
          </a:xfrm>
          <a:prstGeom prst="rect">
            <a:avLst/>
          </a:prstGeom>
          <a:noFill/>
        </p:spPr>
        <p:txBody>
          <a:bodyPr wrap="square">
            <a:spAutoFit/>
          </a:bodyPr>
          <a:lstStyle/>
          <a:p>
            <a:pPr algn="ctr"/>
            <a:r>
              <a:rPr lang="nl-NL" sz="1200" b="1" dirty="0">
                <a:solidFill>
                  <a:srgbClr val="43B6E6"/>
                </a:solidFill>
                <a:latin typeface="+mj-lt"/>
                <a:ea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VOORONDERZOEK en ONTWERP</a:t>
            </a:r>
            <a:endParaRPr lang="nl-NL" sz="1200" dirty="0">
              <a:solidFill>
                <a:schemeClr val="tx2"/>
              </a:solidFill>
              <a:latin typeface="+mj-lt"/>
              <a:ea typeface="Calibri" panose="020F0502020204030204" pitchFamily="34" charset="0"/>
              <a:cs typeface="Calibri" panose="020F0502020204030204" pitchFamily="34" charset="0"/>
            </a:endParaRPr>
          </a:p>
        </p:txBody>
      </p:sp>
      <p:sp>
        <p:nvSpPr>
          <p:cNvPr id="15" name="Tekstvak 14">
            <a:extLst>
              <a:ext uri="{FF2B5EF4-FFF2-40B4-BE49-F238E27FC236}">
                <a16:creationId xmlns:a16="http://schemas.microsoft.com/office/drawing/2014/main" id="{84CA5136-27BD-A656-9D19-421B372074BC}"/>
              </a:ext>
            </a:extLst>
          </p:cNvPr>
          <p:cNvSpPr txBox="1"/>
          <p:nvPr/>
        </p:nvSpPr>
        <p:spPr>
          <a:xfrm>
            <a:off x="1115997" y="5230200"/>
            <a:ext cx="2329948" cy="685380"/>
          </a:xfrm>
          <a:prstGeom prst="rect">
            <a:avLst/>
          </a:prstGeom>
          <a:noFill/>
        </p:spPr>
        <p:txBody>
          <a:bodyPr wrap="square">
            <a:spAutoFit/>
          </a:bodyPr>
          <a:lstStyle/>
          <a:p>
            <a:pPr algn="ctr"/>
            <a:r>
              <a:rPr lang="nl-NL" sz="1200">
                <a:solidFill>
                  <a:schemeClr val="tx2"/>
                </a:solidFill>
                <a:latin typeface="+mj-lt"/>
                <a:ea typeface="Calibri" panose="020F0502020204030204" pitchFamily="34" charset="0"/>
                <a:cs typeface="Calibri" panose="020F0502020204030204" pitchFamily="34" charset="0"/>
              </a:rPr>
              <a:t>De start begint met vooronderzoek en ontwerpfase.</a:t>
            </a:r>
            <a:endParaRPr lang="nl-NL" sz="1200"/>
          </a:p>
        </p:txBody>
      </p:sp>
      <p:sp>
        <p:nvSpPr>
          <p:cNvPr id="17" name="Tekstvak 16">
            <a:extLst>
              <a:ext uri="{FF2B5EF4-FFF2-40B4-BE49-F238E27FC236}">
                <a16:creationId xmlns:a16="http://schemas.microsoft.com/office/drawing/2014/main" id="{5C608FAB-49BA-8C4D-292A-B5F9FD3490CA}"/>
              </a:ext>
            </a:extLst>
          </p:cNvPr>
          <p:cNvSpPr txBox="1"/>
          <p:nvPr/>
        </p:nvSpPr>
        <p:spPr>
          <a:xfrm>
            <a:off x="3580134" y="4235625"/>
            <a:ext cx="1525945" cy="682879"/>
          </a:xfrm>
          <a:prstGeom prst="rect">
            <a:avLst/>
          </a:prstGeom>
          <a:noFill/>
        </p:spPr>
        <p:txBody>
          <a:bodyPr wrap="square">
            <a:spAutoFit/>
          </a:bodyPr>
          <a:lstStyle/>
          <a:p>
            <a:pPr algn="ctr"/>
            <a:r>
              <a:rPr lang="nl-NL" sz="1200" b="1" dirty="0">
                <a:solidFill>
                  <a:srgbClr val="43B6E6"/>
                </a:solidFill>
                <a:latin typeface="+mj-lt"/>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IMPLE-MENTATIE en ACTIELEREN</a:t>
            </a:r>
            <a:endParaRPr lang="nl-NL" sz="1200" dirty="0">
              <a:solidFill>
                <a:schemeClr val="tx2"/>
              </a:solidFill>
              <a:latin typeface="+mj-lt"/>
              <a:ea typeface="Calibri" panose="020F0502020204030204" pitchFamily="34" charset="0"/>
              <a:cs typeface="Calibri" panose="020F0502020204030204" pitchFamily="34" charset="0"/>
            </a:endParaRPr>
          </a:p>
        </p:txBody>
      </p:sp>
      <p:sp>
        <p:nvSpPr>
          <p:cNvPr id="19" name="Tekstvak 18">
            <a:extLst>
              <a:ext uri="{FF2B5EF4-FFF2-40B4-BE49-F238E27FC236}">
                <a16:creationId xmlns:a16="http://schemas.microsoft.com/office/drawing/2014/main" id="{EC3049C6-CD4E-536A-90C4-74A202E09017}"/>
              </a:ext>
            </a:extLst>
          </p:cNvPr>
          <p:cNvSpPr txBox="1"/>
          <p:nvPr/>
        </p:nvSpPr>
        <p:spPr>
          <a:xfrm>
            <a:off x="2965449" y="3135290"/>
            <a:ext cx="2738036" cy="482248"/>
          </a:xfrm>
          <a:prstGeom prst="rect">
            <a:avLst/>
          </a:prstGeom>
          <a:noFill/>
        </p:spPr>
        <p:txBody>
          <a:bodyPr wrap="square">
            <a:spAutoFit/>
          </a:bodyPr>
          <a:lstStyle/>
          <a:p>
            <a:pPr algn="ctr"/>
            <a:r>
              <a:rPr lang="nl-NL" sz="1200">
                <a:solidFill>
                  <a:srgbClr val="3C277B"/>
                </a:solidFill>
                <a:latin typeface="+mj-lt"/>
                <a:ea typeface="Calibri" panose="020F0502020204030204" pitchFamily="34" charset="0"/>
                <a:cs typeface="Calibri" panose="020F0502020204030204" pitchFamily="34" charset="0"/>
              </a:rPr>
              <a:t>Vervolgens de implementatiefase en actieleren. </a:t>
            </a:r>
            <a:endParaRPr lang="nl-NL" sz="1200">
              <a:solidFill>
                <a:srgbClr val="3C277B"/>
              </a:solidFill>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5711817" y="4330593"/>
            <a:ext cx="1284165" cy="479747"/>
          </a:xfrm>
          <a:prstGeom prst="rect">
            <a:avLst/>
          </a:prstGeom>
          <a:noFill/>
        </p:spPr>
        <p:txBody>
          <a:bodyPr wrap="square">
            <a:spAutoFit/>
          </a:bodyPr>
          <a:lstStyle/>
          <a:p>
            <a:pPr algn="ctr"/>
            <a:r>
              <a:rPr lang="nl-NL" sz="1200" b="1" dirty="0">
                <a:solidFill>
                  <a:srgbClr val="43B6E6"/>
                </a:solidFill>
                <a:latin typeface="+mj-lt"/>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EVALUATIE en BORGING</a:t>
            </a:r>
            <a:endParaRPr lang="nl-NL" sz="1200" dirty="0">
              <a:solidFill>
                <a:schemeClr val="tx2"/>
              </a:solidFill>
              <a:latin typeface="+mj-lt"/>
              <a:ea typeface="Calibri" panose="020F0502020204030204" pitchFamily="34" charset="0"/>
              <a:cs typeface="Calibri" panose="020F0502020204030204" pitchFamily="34" charset="0"/>
            </a:endParaRPr>
          </a:p>
        </p:txBody>
      </p:sp>
      <p:sp>
        <p:nvSpPr>
          <p:cNvPr id="23" name="Tekstvak 22">
            <a:extLst>
              <a:ext uri="{FF2B5EF4-FFF2-40B4-BE49-F238E27FC236}">
                <a16:creationId xmlns:a16="http://schemas.microsoft.com/office/drawing/2014/main" id="{0C5BE74C-E71E-C552-FF67-60D2C68E0EA5}"/>
              </a:ext>
            </a:extLst>
          </p:cNvPr>
          <p:cNvSpPr txBox="1"/>
          <p:nvPr/>
        </p:nvSpPr>
        <p:spPr>
          <a:xfrm>
            <a:off x="5477056" y="5230200"/>
            <a:ext cx="2170288" cy="482248"/>
          </a:xfrm>
          <a:prstGeom prst="rect">
            <a:avLst/>
          </a:prstGeom>
          <a:noFill/>
        </p:spPr>
        <p:txBody>
          <a:bodyPr wrap="square">
            <a:spAutoFit/>
          </a:bodyPr>
          <a:lstStyle/>
          <a:p>
            <a:pPr algn="ctr"/>
            <a:r>
              <a:rPr lang="nl-NL" sz="1200">
                <a:solidFill>
                  <a:schemeClr val="tx2"/>
                </a:solidFill>
                <a:latin typeface="+mj-lt"/>
                <a:ea typeface="Calibri" panose="020F0502020204030204" pitchFamily="34" charset="0"/>
                <a:cs typeface="Calibri" panose="020F0502020204030204" pitchFamily="34" charset="0"/>
              </a:rPr>
              <a:t>De afrondende fase voor borging en evaluatie. </a:t>
            </a:r>
            <a:endParaRPr lang="nl-NL" sz="1200"/>
          </a:p>
        </p:txBody>
      </p:sp>
      <p:sp>
        <p:nvSpPr>
          <p:cNvPr id="5" name="Tekstvak 4">
            <a:extLst>
              <a:ext uri="{FF2B5EF4-FFF2-40B4-BE49-F238E27FC236}">
                <a16:creationId xmlns:a16="http://schemas.microsoft.com/office/drawing/2014/main" id="{C863263F-C32A-C6C3-F415-968FE2733509}"/>
              </a:ext>
            </a:extLst>
          </p:cNvPr>
          <p:cNvSpPr txBox="1"/>
          <p:nvPr/>
        </p:nvSpPr>
        <p:spPr>
          <a:xfrm>
            <a:off x="686065" y="915350"/>
            <a:ext cx="9971942" cy="1966244"/>
          </a:xfrm>
          <a:prstGeom prst="rect">
            <a:avLst/>
          </a:prstGeom>
          <a:noFill/>
        </p:spPr>
        <p:txBody>
          <a:bodyPr wrap="square" lIns="91440" tIns="45720" rIns="91440" bIns="45720" anchor="t">
            <a:spAutoFit/>
          </a:bodyPr>
          <a:lstStyle/>
          <a:p>
            <a:r>
              <a:rPr lang="nl-NL" sz="1400" dirty="0">
                <a:solidFill>
                  <a:srgbClr val="3C277B"/>
                </a:solidFill>
                <a:latin typeface="+mj-lt"/>
              </a:rPr>
              <a:t>Deze uitleg is gemaakt voor HR-professionals bij zorgorganisaties in de VVT die aan de slag willen met duurzame inzetbaarheid via een academische werkplaats. Deze presentatie is als volgt opgebouwd.</a:t>
            </a:r>
          </a:p>
          <a:p>
            <a:endParaRPr lang="nl-NL" sz="1400" dirty="0">
              <a:solidFill>
                <a:srgbClr val="3C277B"/>
              </a:solidFill>
              <a:latin typeface="+mj-lt"/>
              <a:ea typeface="Calibri" panose="020F0502020204030204" pitchFamily="34" charset="0"/>
              <a:cs typeface="Calibri" panose="020F0502020204030204" pitchFamily="34" charset="0"/>
            </a:endParaRPr>
          </a:p>
          <a:p>
            <a:r>
              <a:rPr lang="nl-NL" sz="1400" dirty="0">
                <a:solidFill>
                  <a:srgbClr val="3C277B"/>
                </a:solidFill>
                <a:latin typeface="+mj-lt"/>
                <a:ea typeface="Calibri" panose="020F0502020204030204" pitchFamily="34" charset="0"/>
                <a:cs typeface="Calibri" panose="020F0502020204030204" pitchFamily="34" charset="0"/>
              </a:rPr>
              <a:t>1. Inleiding</a:t>
            </a:r>
          </a:p>
          <a:p>
            <a:r>
              <a:rPr lang="nl-NL" sz="1400" dirty="0">
                <a:solidFill>
                  <a:srgbClr val="3C277B"/>
                </a:solidFill>
                <a:latin typeface="+mj-lt"/>
                <a:ea typeface="Calibri" panose="020F0502020204030204" pitchFamily="34" charset="0"/>
                <a:cs typeface="Calibri" panose="020F0502020204030204" pitchFamily="34" charset="0"/>
              </a:rPr>
              <a:t>2. Aan de slag, per fase toegelicht </a:t>
            </a:r>
          </a:p>
          <a:p>
            <a:r>
              <a:rPr lang="nl-NL" sz="1400" dirty="0">
                <a:solidFill>
                  <a:srgbClr val="3C277B"/>
                </a:solidFill>
                <a:latin typeface="+mj-lt"/>
                <a:ea typeface="Calibri" panose="020F0502020204030204" pitchFamily="34" charset="0"/>
                <a:cs typeface="Calibri" panose="020F0502020204030204" pitchFamily="34" charset="0"/>
              </a:rPr>
              <a:t>3. Bijlagen: begrippenlijst en handige informatie</a:t>
            </a:r>
          </a:p>
          <a:p>
            <a:endParaRPr lang="nl-NL" sz="1400" dirty="0">
              <a:solidFill>
                <a:srgbClr val="3C277B"/>
              </a:solidFill>
              <a:latin typeface="+mj-lt"/>
              <a:ea typeface="Calibri" panose="020F0502020204030204" pitchFamily="34" charset="0"/>
              <a:cs typeface="Calibri" panose="020F0502020204030204" pitchFamily="34" charset="0"/>
            </a:endParaRPr>
          </a:p>
          <a:p>
            <a:r>
              <a:rPr lang="nl-NL" sz="1400" dirty="0">
                <a:solidFill>
                  <a:srgbClr val="3C277B"/>
                </a:solidFill>
                <a:latin typeface="+mj-lt"/>
                <a:ea typeface="Calibri" panose="020F0502020204030204" pitchFamily="34" charset="0"/>
                <a:cs typeface="Calibri"/>
              </a:rPr>
              <a:t>Als je deze powerpoint in diavoorstelling zet, kun je in onderstaande afbeelding doorklikken op de fases.</a:t>
            </a:r>
          </a:p>
        </p:txBody>
      </p:sp>
    </p:spTree>
    <p:extLst>
      <p:ext uri="{BB962C8B-B14F-4D97-AF65-F5344CB8AC3E}">
        <p14:creationId xmlns:p14="http://schemas.microsoft.com/office/powerpoint/2010/main" val="41370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cs typeface="Calibri"/>
              </a:rPr>
              <a:t>Implementatiefase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22" name="Rechthoek: afgeronde hoeken 21">
            <a:extLst>
              <a:ext uri="{FF2B5EF4-FFF2-40B4-BE49-F238E27FC236}">
                <a16:creationId xmlns:a16="http://schemas.microsoft.com/office/drawing/2014/main" id="{D497C002-7646-DE7D-1FF5-2A43BE572F7B}"/>
              </a:ext>
            </a:extLst>
          </p:cNvPr>
          <p:cNvSpPr/>
          <p:nvPr/>
        </p:nvSpPr>
        <p:spPr>
          <a:xfrm>
            <a:off x="799719" y="3721463"/>
            <a:ext cx="4857750" cy="1488259"/>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r>
              <a:rPr lang="nl-NL" sz="1200" b="0" dirty="0">
                <a:solidFill>
                  <a:srgbClr val="3C277B"/>
                </a:solidFill>
                <a:latin typeface="+mj-lt"/>
              </a:rPr>
              <a:t>In deze fase worden de interventies verder vormgegeven gemaakt. Gebruik de soorten instrumenten om te kijken waar een nieuwe interventie past. Je kunt zelf kiezen welke interventie je hiervoor wilt gebruiken. Hierna volgen een paar voorbeelden van interventies. </a:t>
            </a:r>
          </a:p>
        </p:txBody>
      </p:sp>
      <p:sp>
        <p:nvSpPr>
          <p:cNvPr id="23" name="Rechthoek: afgeronde hoeken 22">
            <a:extLst>
              <a:ext uri="{FF2B5EF4-FFF2-40B4-BE49-F238E27FC236}">
                <a16:creationId xmlns:a16="http://schemas.microsoft.com/office/drawing/2014/main" id="{BF6FE324-48EF-C189-7FEA-22CCDF3D7403}"/>
              </a:ext>
            </a:extLst>
          </p:cNvPr>
          <p:cNvSpPr/>
          <p:nvPr/>
        </p:nvSpPr>
        <p:spPr>
          <a:xfrm>
            <a:off x="799719" y="855459"/>
            <a:ext cx="4857750" cy="2792615"/>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DE FASE</a:t>
            </a:r>
            <a:br>
              <a:rPr lang="nl-NL" sz="1200" b="1" dirty="0">
                <a:solidFill>
                  <a:srgbClr val="3C277B"/>
                </a:solidFill>
                <a:latin typeface="+mj-lt"/>
              </a:rPr>
            </a:br>
            <a:r>
              <a:rPr lang="nl-NL" sz="1200" dirty="0">
                <a:solidFill>
                  <a:srgbClr val="3C277B"/>
                </a:solidFill>
                <a:latin typeface="+mj-lt"/>
              </a:rPr>
              <a:t>De interventies of activiteiten zijn ontworpen en de zorgorganisatie begint met het implementeren van het activiteiten of interventieplan. In deze fase zijn er een kerngroep en een ontwikkelgroep. De kerngroep van stakeholders blijft op de hoogte van de ontwikkelingen door een presentatiemoment bij de start projectplan en na de afronding of tussentijds van de uit te voeren pilots. De ontwikkelgroep komt vaker bijeen om de pilot uit te werken en de waargenomen effecten te volgen</a:t>
            </a:r>
          </a:p>
        </p:txBody>
      </p:sp>
      <p:grpSp>
        <p:nvGrpSpPr>
          <p:cNvPr id="7" name="Groep 6">
            <a:extLst>
              <a:ext uri="{FF2B5EF4-FFF2-40B4-BE49-F238E27FC236}">
                <a16:creationId xmlns:a16="http://schemas.microsoft.com/office/drawing/2014/main" id="{D0654CCD-325B-7CF0-6CA7-3F4300611273}"/>
              </a:ext>
            </a:extLst>
          </p:cNvPr>
          <p:cNvGrpSpPr/>
          <p:nvPr/>
        </p:nvGrpSpPr>
        <p:grpSpPr>
          <a:xfrm>
            <a:off x="6363083" y="1218461"/>
            <a:ext cx="5247892" cy="5566146"/>
            <a:chOff x="5733866" y="-124266"/>
            <a:chExt cx="6114474" cy="9139712"/>
          </a:xfrm>
        </p:grpSpPr>
        <p:sp>
          <p:nvSpPr>
            <p:cNvPr id="9" name="Rechthoek: afgeronde hoeken 8">
              <a:extLst>
                <a:ext uri="{FF2B5EF4-FFF2-40B4-BE49-F238E27FC236}">
                  <a16:creationId xmlns:a16="http://schemas.microsoft.com/office/drawing/2014/main" id="{8BFEE9FD-3AA8-2213-3736-90FD15CED777}"/>
                </a:ext>
              </a:extLst>
            </p:cNvPr>
            <p:cNvSpPr/>
            <p:nvPr/>
          </p:nvSpPr>
          <p:spPr>
            <a:xfrm>
              <a:off x="5733866" y="4378821"/>
              <a:ext cx="3057236" cy="46366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a:latin typeface="+mj-lt"/>
                </a:rPr>
                <a:t>Benutinstrumenten</a:t>
              </a:r>
            </a:p>
          </p:txBody>
        </p:sp>
        <p:sp>
          <p:nvSpPr>
            <p:cNvPr id="10" name="Rechthoek: afgeronde hoeken 16">
              <a:extLst>
                <a:ext uri="{FF2B5EF4-FFF2-40B4-BE49-F238E27FC236}">
                  <a16:creationId xmlns:a16="http://schemas.microsoft.com/office/drawing/2014/main" id="{E29F3859-EF3C-079F-7EE9-C81385DAAAB0}"/>
                </a:ext>
              </a:extLst>
            </p:cNvPr>
            <p:cNvSpPr/>
            <p:nvPr/>
          </p:nvSpPr>
          <p:spPr>
            <a:xfrm>
              <a:off x="5733866" y="-124266"/>
              <a:ext cx="3057237" cy="4503085"/>
            </a:xfrm>
            <a:prstGeom prst="roundRect">
              <a:avLst/>
            </a:prstGeom>
            <a:solidFill>
              <a:srgbClr val="FC9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nl-NL" sz="1400"/>
            </a:p>
            <a:p>
              <a:pPr algn="ctr"/>
              <a:endParaRPr lang="nl-NL" sz="1100" b="1">
                <a:latin typeface="+mj-lt"/>
              </a:endParaRPr>
            </a:p>
            <a:p>
              <a:pPr algn="ctr"/>
              <a:r>
                <a:rPr lang="nl-NL" sz="1100" b="1">
                  <a:latin typeface="+mj-lt"/>
                </a:rPr>
                <a:t>Ontwikkelinstrumenten</a:t>
              </a:r>
            </a:p>
          </p:txBody>
        </p:sp>
        <p:sp>
          <p:nvSpPr>
            <p:cNvPr id="11" name="Rechthoek: afgeronde hoeken 17">
              <a:extLst>
                <a:ext uri="{FF2B5EF4-FFF2-40B4-BE49-F238E27FC236}">
                  <a16:creationId xmlns:a16="http://schemas.microsoft.com/office/drawing/2014/main" id="{F83F0F93-45C4-2965-F767-24A779B9F064}"/>
                </a:ext>
              </a:extLst>
            </p:cNvPr>
            <p:cNvSpPr/>
            <p:nvPr/>
          </p:nvSpPr>
          <p:spPr>
            <a:xfrm>
              <a:off x="8791103" y="-124266"/>
              <a:ext cx="3057237" cy="4503085"/>
            </a:xfrm>
            <a:prstGeom prst="roundRect">
              <a:avLst/>
            </a:prstGeom>
            <a:solidFill>
              <a:srgbClr val="ABB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nl-NL" sz="1100" b="1" err="1">
                  <a:solidFill>
                    <a:schemeClr val="bg1"/>
                  </a:solidFill>
                  <a:latin typeface="+mj-lt"/>
                </a:rPr>
                <a:t>Behoudinstrumenten</a:t>
              </a:r>
              <a:endParaRPr lang="nl-NL" sz="1100" b="1">
                <a:solidFill>
                  <a:schemeClr val="bg1"/>
                </a:solidFill>
                <a:latin typeface="+mj-lt"/>
              </a:endParaRPr>
            </a:p>
          </p:txBody>
        </p:sp>
        <p:sp>
          <p:nvSpPr>
            <p:cNvPr id="15" name="Rechthoek: afgeronde hoeken 18">
              <a:extLst>
                <a:ext uri="{FF2B5EF4-FFF2-40B4-BE49-F238E27FC236}">
                  <a16:creationId xmlns:a16="http://schemas.microsoft.com/office/drawing/2014/main" id="{18CA88A9-AFE0-9E95-1EFB-52AE047AB4D8}"/>
                </a:ext>
              </a:extLst>
            </p:cNvPr>
            <p:cNvSpPr/>
            <p:nvPr/>
          </p:nvSpPr>
          <p:spPr>
            <a:xfrm>
              <a:off x="8791102" y="4378819"/>
              <a:ext cx="3057236" cy="463662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1100" b="1">
                  <a:latin typeface="+mj-lt"/>
                </a:rPr>
                <a:t> Ontzie-instrumenten</a:t>
              </a:r>
            </a:p>
          </p:txBody>
        </p:sp>
        <p:pic>
          <p:nvPicPr>
            <p:cNvPr id="18" name="Afbeelding 4">
              <a:extLst>
                <a:ext uri="{FF2B5EF4-FFF2-40B4-BE49-F238E27FC236}">
                  <a16:creationId xmlns:a16="http://schemas.microsoft.com/office/drawing/2014/main" id="{C0C77704-B411-DF95-C91D-98C57700860D}"/>
                </a:ext>
              </a:extLst>
            </p:cNvPr>
            <p:cNvPicPr>
              <a:picLocks noChangeAspect="1"/>
            </p:cNvPicPr>
            <p:nvPr/>
          </p:nvPicPr>
          <p:blipFill>
            <a:blip r:embed="rId3"/>
            <a:stretch>
              <a:fillRect/>
            </a:stretch>
          </p:blipFill>
          <p:spPr>
            <a:xfrm>
              <a:off x="8412235" y="3927747"/>
              <a:ext cx="757727" cy="860779"/>
            </a:xfrm>
            <a:prstGeom prst="rect">
              <a:avLst/>
            </a:prstGeom>
          </p:spPr>
        </p:pic>
      </p:grpSp>
      <p:sp>
        <p:nvSpPr>
          <p:cNvPr id="25" name="Rechthoek: afgeronde hoeken 24">
            <a:extLst>
              <a:ext uri="{FF2B5EF4-FFF2-40B4-BE49-F238E27FC236}">
                <a16:creationId xmlns:a16="http://schemas.microsoft.com/office/drawing/2014/main" id="{3E21B59A-C676-A753-4D67-EB3AF1DAFB7C}"/>
              </a:ext>
            </a:extLst>
          </p:cNvPr>
          <p:cNvSpPr/>
          <p:nvPr/>
        </p:nvSpPr>
        <p:spPr>
          <a:xfrm>
            <a:off x="6409648" y="2935423"/>
            <a:ext cx="2514128" cy="27219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Carrière planning</a:t>
            </a:r>
          </a:p>
        </p:txBody>
      </p:sp>
      <p:sp>
        <p:nvSpPr>
          <p:cNvPr id="26" name="Rechthoek: afgeronde hoeken 25">
            <a:extLst>
              <a:ext uri="{FF2B5EF4-FFF2-40B4-BE49-F238E27FC236}">
                <a16:creationId xmlns:a16="http://schemas.microsoft.com/office/drawing/2014/main" id="{1FFFD68C-3B84-FE5F-3FE5-3296CC4B2481}"/>
              </a:ext>
            </a:extLst>
          </p:cNvPr>
          <p:cNvSpPr/>
          <p:nvPr/>
        </p:nvSpPr>
        <p:spPr>
          <a:xfrm>
            <a:off x="6414549" y="2533394"/>
            <a:ext cx="2514128" cy="351641"/>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Permanente ontwikkeling in de functie</a:t>
            </a:r>
          </a:p>
        </p:txBody>
      </p:sp>
      <p:sp>
        <p:nvSpPr>
          <p:cNvPr id="27" name="Rechthoek: afgeronde hoeken 26">
            <a:extLst>
              <a:ext uri="{FF2B5EF4-FFF2-40B4-BE49-F238E27FC236}">
                <a16:creationId xmlns:a16="http://schemas.microsoft.com/office/drawing/2014/main" id="{F6C29E26-33FE-2C7B-0D7B-A4A2A5E21BB7}"/>
              </a:ext>
            </a:extLst>
          </p:cNvPr>
          <p:cNvSpPr/>
          <p:nvPr/>
        </p:nvSpPr>
        <p:spPr>
          <a:xfrm>
            <a:off x="6397861" y="1782540"/>
            <a:ext cx="2514128" cy="27346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Promoties</a:t>
            </a:r>
          </a:p>
        </p:txBody>
      </p:sp>
      <p:sp>
        <p:nvSpPr>
          <p:cNvPr id="28" name="Rechthoek: afgeronde hoeken 27">
            <a:extLst>
              <a:ext uri="{FF2B5EF4-FFF2-40B4-BE49-F238E27FC236}">
                <a16:creationId xmlns:a16="http://schemas.microsoft.com/office/drawing/2014/main" id="{F1AEF405-CC0C-18E9-4ED4-22D0933CFD86}"/>
              </a:ext>
            </a:extLst>
          </p:cNvPr>
          <p:cNvSpPr/>
          <p:nvPr/>
        </p:nvSpPr>
        <p:spPr>
          <a:xfrm>
            <a:off x="6413235" y="2092815"/>
            <a:ext cx="2514128" cy="394295"/>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Regelmatige training of scholing</a:t>
            </a:r>
          </a:p>
        </p:txBody>
      </p:sp>
      <p:sp>
        <p:nvSpPr>
          <p:cNvPr id="29" name="Rechthoek: afgeronde hoeken 28">
            <a:extLst>
              <a:ext uri="{FF2B5EF4-FFF2-40B4-BE49-F238E27FC236}">
                <a16:creationId xmlns:a16="http://schemas.microsoft.com/office/drawing/2014/main" id="{7840F01E-E23B-F09E-E70B-483544EE3D71}"/>
              </a:ext>
            </a:extLst>
          </p:cNvPr>
          <p:cNvSpPr/>
          <p:nvPr/>
        </p:nvSpPr>
        <p:spPr>
          <a:xfrm>
            <a:off x="9041938" y="2462094"/>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Verkorte werkweek (4x9)</a:t>
            </a:r>
          </a:p>
        </p:txBody>
      </p:sp>
      <p:sp>
        <p:nvSpPr>
          <p:cNvPr id="30" name="Rechthoek: afgeronde hoeken 29">
            <a:extLst>
              <a:ext uri="{FF2B5EF4-FFF2-40B4-BE49-F238E27FC236}">
                <a16:creationId xmlns:a16="http://schemas.microsoft.com/office/drawing/2014/main" id="{42C5F7CB-C652-1982-0964-F11A25C80C73}"/>
              </a:ext>
            </a:extLst>
          </p:cNvPr>
          <p:cNvSpPr/>
          <p:nvPr/>
        </p:nvSpPr>
        <p:spPr>
          <a:xfrm>
            <a:off x="9041938" y="2210699"/>
            <a:ext cx="2514128" cy="210332"/>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err="1">
                <a:latin typeface="+mj-lt"/>
              </a:rPr>
              <a:t>Pay</a:t>
            </a:r>
            <a:r>
              <a:rPr lang="nl-NL" sz="1000">
                <a:latin typeface="+mj-lt"/>
              </a:rPr>
              <a:t> </a:t>
            </a:r>
            <a:r>
              <a:rPr lang="nl-NL" sz="1000" err="1">
                <a:latin typeface="+mj-lt"/>
              </a:rPr>
              <a:t>for</a:t>
            </a:r>
            <a:r>
              <a:rPr lang="nl-NL" sz="1000">
                <a:latin typeface="+mj-lt"/>
              </a:rPr>
              <a:t> performance</a:t>
            </a:r>
          </a:p>
        </p:txBody>
      </p:sp>
      <p:sp>
        <p:nvSpPr>
          <p:cNvPr id="31" name="Rechthoek: afgeronde hoeken 30">
            <a:extLst>
              <a:ext uri="{FF2B5EF4-FFF2-40B4-BE49-F238E27FC236}">
                <a16:creationId xmlns:a16="http://schemas.microsoft.com/office/drawing/2014/main" id="{31331D62-6B5E-45BF-8696-DF8CC46EF185}"/>
              </a:ext>
            </a:extLst>
          </p:cNvPr>
          <p:cNvSpPr/>
          <p:nvPr/>
        </p:nvSpPr>
        <p:spPr>
          <a:xfrm>
            <a:off x="9041938" y="1430948"/>
            <a:ext cx="2514128" cy="303330"/>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Flexibele arbeidsvoorwaarden</a:t>
            </a:r>
          </a:p>
        </p:txBody>
      </p:sp>
      <p:sp>
        <p:nvSpPr>
          <p:cNvPr id="32" name="Rechthoek: afgeronde hoeken 31">
            <a:extLst>
              <a:ext uri="{FF2B5EF4-FFF2-40B4-BE49-F238E27FC236}">
                <a16:creationId xmlns:a16="http://schemas.microsoft.com/office/drawing/2014/main" id="{74464584-168E-4529-60D0-D6C0E4C624A0}"/>
              </a:ext>
            </a:extLst>
          </p:cNvPr>
          <p:cNvSpPr/>
          <p:nvPr/>
        </p:nvSpPr>
        <p:spPr>
          <a:xfrm>
            <a:off x="9041938" y="1775341"/>
            <a:ext cx="2514128" cy="394295"/>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Ergonomische aanpassingen van de werkplek</a:t>
            </a:r>
          </a:p>
        </p:txBody>
      </p:sp>
      <p:sp>
        <p:nvSpPr>
          <p:cNvPr id="33" name="Rechthoek: afgeronde hoeken 32">
            <a:extLst>
              <a:ext uri="{FF2B5EF4-FFF2-40B4-BE49-F238E27FC236}">
                <a16:creationId xmlns:a16="http://schemas.microsoft.com/office/drawing/2014/main" id="{FC3CD6DB-DE5F-620E-05FC-88E9AEE267A1}"/>
              </a:ext>
            </a:extLst>
          </p:cNvPr>
          <p:cNvSpPr/>
          <p:nvPr/>
        </p:nvSpPr>
        <p:spPr>
          <a:xfrm>
            <a:off x="9041938" y="2729455"/>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Beoordelingsgesprekken</a:t>
            </a:r>
          </a:p>
        </p:txBody>
      </p:sp>
      <p:sp>
        <p:nvSpPr>
          <p:cNvPr id="34" name="Rechthoek: afgeronde hoeken 33">
            <a:extLst>
              <a:ext uri="{FF2B5EF4-FFF2-40B4-BE49-F238E27FC236}">
                <a16:creationId xmlns:a16="http://schemas.microsoft.com/office/drawing/2014/main" id="{AAA64CF0-472E-9B4B-26D3-5712B3042592}"/>
              </a:ext>
            </a:extLst>
          </p:cNvPr>
          <p:cNvSpPr/>
          <p:nvPr/>
        </p:nvSpPr>
        <p:spPr>
          <a:xfrm>
            <a:off x="9041938" y="2996816"/>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Flexibele werktijden</a:t>
            </a:r>
          </a:p>
        </p:txBody>
      </p:sp>
      <p:sp>
        <p:nvSpPr>
          <p:cNvPr id="35" name="Rechthoek: afgeronde hoeken 34">
            <a:extLst>
              <a:ext uri="{FF2B5EF4-FFF2-40B4-BE49-F238E27FC236}">
                <a16:creationId xmlns:a16="http://schemas.microsoft.com/office/drawing/2014/main" id="{F56B172F-6449-8FB7-3602-DFF9E7A763D5}"/>
              </a:ext>
            </a:extLst>
          </p:cNvPr>
          <p:cNvSpPr/>
          <p:nvPr/>
        </p:nvSpPr>
        <p:spPr>
          <a:xfrm>
            <a:off x="9041938" y="3264176"/>
            <a:ext cx="2514128" cy="226298"/>
          </a:xfrm>
          <a:prstGeom prst="round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Vanuit huis werken</a:t>
            </a:r>
          </a:p>
        </p:txBody>
      </p:sp>
      <p:sp>
        <p:nvSpPr>
          <p:cNvPr id="37" name="Rechthoek: afgeronde hoeken 36">
            <a:extLst>
              <a:ext uri="{FF2B5EF4-FFF2-40B4-BE49-F238E27FC236}">
                <a16:creationId xmlns:a16="http://schemas.microsoft.com/office/drawing/2014/main" id="{8097B496-BE4C-5786-2C90-3A4C1FD84A43}"/>
              </a:ext>
            </a:extLst>
          </p:cNvPr>
          <p:cNvSpPr/>
          <p:nvPr/>
        </p:nvSpPr>
        <p:spPr>
          <a:xfrm>
            <a:off x="6466295" y="4733319"/>
            <a:ext cx="2514128" cy="891261"/>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Taakverrijking (functie-uitbreiding met nieuwe uitdagende taken, bv. coaching jongere collega)</a:t>
            </a:r>
          </a:p>
        </p:txBody>
      </p:sp>
      <p:sp>
        <p:nvSpPr>
          <p:cNvPr id="40" name="Rechthoek: afgeronde hoeken 39">
            <a:extLst>
              <a:ext uri="{FF2B5EF4-FFF2-40B4-BE49-F238E27FC236}">
                <a16:creationId xmlns:a16="http://schemas.microsoft.com/office/drawing/2014/main" id="{884ECD38-A561-9AC2-BFA8-60E335F434DA}"/>
              </a:ext>
            </a:extLst>
          </p:cNvPr>
          <p:cNvSpPr/>
          <p:nvPr/>
        </p:nvSpPr>
        <p:spPr>
          <a:xfrm>
            <a:off x="6450921" y="6284244"/>
            <a:ext cx="2514128" cy="2262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Tweede carrière</a:t>
            </a:r>
          </a:p>
        </p:txBody>
      </p:sp>
      <p:sp>
        <p:nvSpPr>
          <p:cNvPr id="41" name="Rechthoek: afgeronde hoeken 40">
            <a:extLst>
              <a:ext uri="{FF2B5EF4-FFF2-40B4-BE49-F238E27FC236}">
                <a16:creationId xmlns:a16="http://schemas.microsoft.com/office/drawing/2014/main" id="{E9CD59BC-0491-A0C3-7021-F11473E1D0C4}"/>
              </a:ext>
            </a:extLst>
          </p:cNvPr>
          <p:cNvSpPr/>
          <p:nvPr/>
        </p:nvSpPr>
        <p:spPr>
          <a:xfrm>
            <a:off x="6450921" y="5687051"/>
            <a:ext cx="2514128" cy="53472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Horizontale functieverandering (ander functie, zelfde schaalniveau)</a:t>
            </a:r>
          </a:p>
        </p:txBody>
      </p:sp>
      <p:sp>
        <p:nvSpPr>
          <p:cNvPr id="42" name="Rechthoek: afgeronde hoeken 41">
            <a:extLst>
              <a:ext uri="{FF2B5EF4-FFF2-40B4-BE49-F238E27FC236}">
                <a16:creationId xmlns:a16="http://schemas.microsoft.com/office/drawing/2014/main" id="{740F415A-BAD5-2770-A6CB-715025FE5AB5}"/>
              </a:ext>
            </a:extLst>
          </p:cNvPr>
          <p:cNvSpPr/>
          <p:nvPr/>
        </p:nvSpPr>
        <p:spPr>
          <a:xfrm>
            <a:off x="6459873" y="4444550"/>
            <a:ext cx="2514128" cy="22629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Inspraak</a:t>
            </a:r>
          </a:p>
        </p:txBody>
      </p:sp>
      <p:sp>
        <p:nvSpPr>
          <p:cNvPr id="43" name="Rechthoek: afgeronde hoeken 42">
            <a:extLst>
              <a:ext uri="{FF2B5EF4-FFF2-40B4-BE49-F238E27FC236}">
                <a16:creationId xmlns:a16="http://schemas.microsoft.com/office/drawing/2014/main" id="{A5DBEF72-F595-0417-64B1-8E9CC245679C}"/>
              </a:ext>
            </a:extLst>
          </p:cNvPr>
          <p:cNvSpPr/>
          <p:nvPr/>
        </p:nvSpPr>
        <p:spPr>
          <a:xfrm>
            <a:off x="9035433" y="5040347"/>
            <a:ext cx="2514128" cy="305331"/>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Demotie (ander functie, lager schaalniveau)</a:t>
            </a:r>
          </a:p>
        </p:txBody>
      </p:sp>
      <p:sp>
        <p:nvSpPr>
          <p:cNvPr id="44" name="Rechthoek: afgeronde hoeken 43">
            <a:extLst>
              <a:ext uri="{FF2B5EF4-FFF2-40B4-BE49-F238E27FC236}">
                <a16:creationId xmlns:a16="http://schemas.microsoft.com/office/drawing/2014/main" id="{43E4384B-F5FB-0A6B-44E0-CC861EE2C7F7}"/>
              </a:ext>
            </a:extLst>
          </p:cNvPr>
          <p:cNvSpPr/>
          <p:nvPr/>
        </p:nvSpPr>
        <p:spPr>
          <a:xfrm>
            <a:off x="9038815" y="4808599"/>
            <a:ext cx="2514128" cy="187869"/>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Vrijstelling van overwerk</a:t>
            </a:r>
          </a:p>
        </p:txBody>
      </p:sp>
      <p:sp>
        <p:nvSpPr>
          <p:cNvPr id="45" name="Rechthoek: afgeronde hoeken 44">
            <a:extLst>
              <a:ext uri="{FF2B5EF4-FFF2-40B4-BE49-F238E27FC236}">
                <a16:creationId xmlns:a16="http://schemas.microsoft.com/office/drawing/2014/main" id="{C400368A-4FBB-BB14-2AE9-BD2C041BF11C}"/>
              </a:ext>
            </a:extLst>
          </p:cNvPr>
          <p:cNvSpPr/>
          <p:nvPr/>
        </p:nvSpPr>
        <p:spPr>
          <a:xfrm>
            <a:off x="9038815" y="4344783"/>
            <a:ext cx="2514128" cy="187869"/>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Parttime werken/semi pensioen</a:t>
            </a:r>
          </a:p>
        </p:txBody>
      </p:sp>
      <p:sp>
        <p:nvSpPr>
          <p:cNvPr id="46" name="Rechthoek: afgeronde hoeken 45">
            <a:extLst>
              <a:ext uri="{FF2B5EF4-FFF2-40B4-BE49-F238E27FC236}">
                <a16:creationId xmlns:a16="http://schemas.microsoft.com/office/drawing/2014/main" id="{A579A258-FC98-E34D-79D5-06FCFD748CCF}"/>
              </a:ext>
            </a:extLst>
          </p:cNvPr>
          <p:cNvSpPr/>
          <p:nvPr/>
        </p:nvSpPr>
        <p:spPr>
          <a:xfrm>
            <a:off x="9038815" y="4576531"/>
            <a:ext cx="2514128" cy="188189"/>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Vervroegd pensioen</a:t>
            </a:r>
          </a:p>
        </p:txBody>
      </p:sp>
      <p:sp>
        <p:nvSpPr>
          <p:cNvPr id="47" name="Rechthoek: afgeronde hoeken 46">
            <a:extLst>
              <a:ext uri="{FF2B5EF4-FFF2-40B4-BE49-F238E27FC236}">
                <a16:creationId xmlns:a16="http://schemas.microsoft.com/office/drawing/2014/main" id="{FB4A3B27-6C1B-C68E-1715-29E934D5011C}"/>
              </a:ext>
            </a:extLst>
          </p:cNvPr>
          <p:cNvSpPr/>
          <p:nvPr/>
        </p:nvSpPr>
        <p:spPr>
          <a:xfrm>
            <a:off x="9048439" y="5389557"/>
            <a:ext cx="2514128" cy="360401"/>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(Langdurige)loopbaanonderbreking (sabbatical, levensloop)</a:t>
            </a:r>
          </a:p>
        </p:txBody>
      </p:sp>
      <p:sp>
        <p:nvSpPr>
          <p:cNvPr id="48" name="Rechthoek: afgeronde hoeken 47">
            <a:extLst>
              <a:ext uri="{FF2B5EF4-FFF2-40B4-BE49-F238E27FC236}">
                <a16:creationId xmlns:a16="http://schemas.microsoft.com/office/drawing/2014/main" id="{DCD8065B-5F39-76A5-E4DB-1004F47AB078}"/>
              </a:ext>
            </a:extLst>
          </p:cNvPr>
          <p:cNvSpPr/>
          <p:nvPr/>
        </p:nvSpPr>
        <p:spPr>
          <a:xfrm>
            <a:off x="9048439" y="5793837"/>
            <a:ext cx="2514128" cy="491785"/>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Extra verlof (bv. buitengewoon verlof, ouderschapsverlof, zorgverlof, calamiteitenverlof)</a:t>
            </a:r>
          </a:p>
        </p:txBody>
      </p:sp>
      <p:sp>
        <p:nvSpPr>
          <p:cNvPr id="49" name="Rechthoek: afgeronde hoeken 48">
            <a:extLst>
              <a:ext uri="{FF2B5EF4-FFF2-40B4-BE49-F238E27FC236}">
                <a16:creationId xmlns:a16="http://schemas.microsoft.com/office/drawing/2014/main" id="{3DBA9039-B720-E412-05D0-CDB2AFC132D6}"/>
              </a:ext>
            </a:extLst>
          </p:cNvPr>
          <p:cNvSpPr/>
          <p:nvPr/>
        </p:nvSpPr>
        <p:spPr>
          <a:xfrm>
            <a:off x="9048439" y="6329499"/>
            <a:ext cx="2514128" cy="226298"/>
          </a:xfrm>
          <a:prstGeom prst="roundRect">
            <a:avLst/>
          </a:prstGeom>
          <a:solidFill>
            <a:srgbClr val="BCE29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000">
                <a:latin typeface="+mj-lt"/>
              </a:rPr>
              <a:t>Verminderde werkbelasting</a:t>
            </a:r>
          </a:p>
        </p:txBody>
      </p:sp>
      <p:sp>
        <p:nvSpPr>
          <p:cNvPr id="50" name="Tekstvak 49">
            <a:extLst>
              <a:ext uri="{FF2B5EF4-FFF2-40B4-BE49-F238E27FC236}">
                <a16:creationId xmlns:a16="http://schemas.microsoft.com/office/drawing/2014/main" id="{8365AA0F-9CD5-CA5E-D07B-5D451A607949}"/>
              </a:ext>
            </a:extLst>
          </p:cNvPr>
          <p:cNvSpPr txBox="1"/>
          <p:nvPr/>
        </p:nvSpPr>
        <p:spPr>
          <a:xfrm>
            <a:off x="6395641" y="848409"/>
            <a:ext cx="5056269" cy="287698"/>
          </a:xfrm>
          <a:prstGeom prst="rect">
            <a:avLst/>
          </a:prstGeom>
          <a:noFill/>
        </p:spPr>
        <p:txBody>
          <a:bodyPr wrap="square" lIns="36000" tIns="36000" rIns="36000" bIns="36000" rtlCol="0">
            <a:spAutoFit/>
          </a:bodyPr>
          <a:lstStyle/>
          <a:p>
            <a:pPr algn="l"/>
            <a:r>
              <a:rPr lang="nl-NL" sz="1400">
                <a:solidFill>
                  <a:srgbClr val="3C277B"/>
                </a:solidFill>
                <a:latin typeface="+mj-lt"/>
              </a:rPr>
              <a:t>Per categorie staan er voorbeelden van instrumenten:</a:t>
            </a:r>
          </a:p>
        </p:txBody>
      </p:sp>
    </p:spTree>
    <p:extLst>
      <p:ext uri="{BB962C8B-B14F-4D97-AF65-F5344CB8AC3E}">
        <p14:creationId xmlns:p14="http://schemas.microsoft.com/office/powerpoint/2010/main" val="381824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a:solidFill>
                  <a:schemeClr val="bg1"/>
                </a:solidFill>
                <a:latin typeface="+mj-lt"/>
              </a:rPr>
              <a:t>Implementatie </a:t>
            </a:r>
            <a:endParaRPr lang="nl-NL" sz="1600" b="1">
              <a:solidFill>
                <a:schemeClr val="bg1"/>
              </a:solidFill>
              <a:latin typeface="+mj-lt"/>
              <a:cs typeface="Calibri"/>
            </a:endParaRPr>
          </a:p>
          <a:p>
            <a:r>
              <a:rPr lang="nl-NL" sz="1600" b="1">
                <a:solidFill>
                  <a:schemeClr val="bg2"/>
                </a:solidFill>
                <a:latin typeface="+mj-lt"/>
                <a:cs typeface="Calibri"/>
              </a:rPr>
              <a:t>Invulformat</a:t>
            </a:r>
            <a:r>
              <a:rPr lang="nl-NL" sz="1600" b="1">
                <a:solidFill>
                  <a:schemeClr val="bg2"/>
                </a:solidFill>
                <a:latin typeface="+mj-lt"/>
                <a:ea typeface="Calibri" panose="020F0502020204030204" pitchFamily="34" charset="0"/>
                <a:cs typeface="Calibri"/>
              </a:rPr>
              <a:t> instrumenten</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grpSp>
        <p:nvGrpSpPr>
          <p:cNvPr id="2" name="Groep 1">
            <a:extLst>
              <a:ext uri="{FF2B5EF4-FFF2-40B4-BE49-F238E27FC236}">
                <a16:creationId xmlns:a16="http://schemas.microsoft.com/office/drawing/2014/main" id="{DEE0AF4F-86CE-6351-3A1D-F924C94E7B55}"/>
              </a:ext>
            </a:extLst>
          </p:cNvPr>
          <p:cNvGrpSpPr/>
          <p:nvPr/>
        </p:nvGrpSpPr>
        <p:grpSpPr>
          <a:xfrm>
            <a:off x="1547313" y="1038225"/>
            <a:ext cx="9097374" cy="5541709"/>
            <a:chOff x="5733866" y="2513852"/>
            <a:chExt cx="6114472" cy="3729937"/>
          </a:xfrm>
        </p:grpSpPr>
        <p:sp>
          <p:nvSpPr>
            <p:cNvPr id="5" name="Rechthoek: afgeronde hoeken 4">
              <a:extLst>
                <a:ext uri="{FF2B5EF4-FFF2-40B4-BE49-F238E27FC236}">
                  <a16:creationId xmlns:a16="http://schemas.microsoft.com/office/drawing/2014/main" id="{A363193A-2FEB-8C6A-B645-7EE6FE507CD9}"/>
                </a:ext>
              </a:extLst>
            </p:cNvPr>
            <p:cNvSpPr/>
            <p:nvPr/>
          </p:nvSpPr>
          <p:spPr>
            <a:xfrm>
              <a:off x="5733866" y="4378821"/>
              <a:ext cx="3057236" cy="18649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atin typeface="+mj-lt"/>
                </a:rPr>
                <a:t>Benutinstrumenten</a:t>
              </a:r>
            </a:p>
          </p:txBody>
        </p:sp>
        <p:sp>
          <p:nvSpPr>
            <p:cNvPr id="6" name="Rechthoek: afgeronde hoeken 16">
              <a:extLst>
                <a:ext uri="{FF2B5EF4-FFF2-40B4-BE49-F238E27FC236}">
                  <a16:creationId xmlns:a16="http://schemas.microsoft.com/office/drawing/2014/main" id="{40E77998-23B7-6E78-2F80-E01D4D57A924}"/>
                </a:ext>
              </a:extLst>
            </p:cNvPr>
            <p:cNvSpPr/>
            <p:nvPr/>
          </p:nvSpPr>
          <p:spPr>
            <a:xfrm>
              <a:off x="5733866" y="2513852"/>
              <a:ext cx="3057236" cy="1864968"/>
            </a:xfrm>
            <a:prstGeom prst="roundRect">
              <a:avLst/>
            </a:prstGeom>
            <a:solidFill>
              <a:srgbClr val="FC98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atin typeface="+mj-lt"/>
                </a:rPr>
                <a:t>Ontwikkelinstrumenten</a:t>
              </a:r>
            </a:p>
          </p:txBody>
        </p:sp>
        <p:sp>
          <p:nvSpPr>
            <p:cNvPr id="16" name="Rechthoek: afgeronde hoeken 17">
              <a:extLst>
                <a:ext uri="{FF2B5EF4-FFF2-40B4-BE49-F238E27FC236}">
                  <a16:creationId xmlns:a16="http://schemas.microsoft.com/office/drawing/2014/main" id="{04D6BFD8-11AB-C022-E45B-6CF234791C1B}"/>
                </a:ext>
              </a:extLst>
            </p:cNvPr>
            <p:cNvSpPr/>
            <p:nvPr/>
          </p:nvSpPr>
          <p:spPr>
            <a:xfrm>
              <a:off x="8791102" y="2513852"/>
              <a:ext cx="3057236" cy="1864968"/>
            </a:xfrm>
            <a:prstGeom prst="roundRect">
              <a:avLst/>
            </a:prstGeom>
            <a:solidFill>
              <a:srgbClr val="ABB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solidFill>
                    <a:schemeClr val="bg1"/>
                  </a:solidFill>
                  <a:latin typeface="+mj-lt"/>
                </a:rPr>
                <a:t>Behoudinstrumenten</a:t>
              </a:r>
            </a:p>
          </p:txBody>
        </p:sp>
        <p:sp>
          <p:nvSpPr>
            <p:cNvPr id="19" name="Rechthoek: afgeronde hoeken 18">
              <a:extLst>
                <a:ext uri="{FF2B5EF4-FFF2-40B4-BE49-F238E27FC236}">
                  <a16:creationId xmlns:a16="http://schemas.microsoft.com/office/drawing/2014/main" id="{87D6D9F4-5688-5CAE-2100-693E3687E695}"/>
                </a:ext>
              </a:extLst>
            </p:cNvPr>
            <p:cNvSpPr/>
            <p:nvPr/>
          </p:nvSpPr>
          <p:spPr>
            <a:xfrm>
              <a:off x="8791102" y="4378821"/>
              <a:ext cx="3057236" cy="186496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a:latin typeface="+mj-lt"/>
                </a:rPr>
                <a:t>Ontzie-instrumenten</a:t>
              </a:r>
            </a:p>
          </p:txBody>
        </p:sp>
        <p:pic>
          <p:nvPicPr>
            <p:cNvPr id="20" name="Afbeelding 4">
              <a:extLst>
                <a:ext uri="{FF2B5EF4-FFF2-40B4-BE49-F238E27FC236}">
                  <a16:creationId xmlns:a16="http://schemas.microsoft.com/office/drawing/2014/main" id="{73A7EAA6-5B9C-6AE6-3704-7D8F1E6E374D}"/>
                </a:ext>
              </a:extLst>
            </p:cNvPr>
            <p:cNvPicPr>
              <a:picLocks noChangeAspect="1"/>
            </p:cNvPicPr>
            <p:nvPr/>
          </p:nvPicPr>
          <p:blipFill>
            <a:blip r:embed="rId3"/>
            <a:stretch>
              <a:fillRect/>
            </a:stretch>
          </p:blipFill>
          <p:spPr>
            <a:xfrm>
              <a:off x="8351224" y="3879118"/>
              <a:ext cx="879757" cy="999404"/>
            </a:xfrm>
            <a:prstGeom prst="rect">
              <a:avLst/>
            </a:prstGeom>
          </p:spPr>
        </p:pic>
      </p:grpSp>
      <p:sp>
        <p:nvSpPr>
          <p:cNvPr id="21" name="Tekstvak 20">
            <a:extLst>
              <a:ext uri="{FF2B5EF4-FFF2-40B4-BE49-F238E27FC236}">
                <a16:creationId xmlns:a16="http://schemas.microsoft.com/office/drawing/2014/main" id="{66FF726C-D4B0-3387-82F1-4424521EC853}"/>
              </a:ext>
            </a:extLst>
          </p:cNvPr>
          <p:cNvSpPr txBox="1"/>
          <p:nvPr/>
        </p:nvSpPr>
        <p:spPr>
          <a:xfrm>
            <a:off x="5807344" y="239966"/>
            <a:ext cx="5866043" cy="427800"/>
          </a:xfrm>
          <a:prstGeom prst="rect">
            <a:avLst/>
          </a:prstGeom>
          <a:noFill/>
        </p:spPr>
        <p:txBody>
          <a:bodyPr wrap="square" lIns="36000" tIns="36000" rIns="36000" bIns="36000" rtlCol="0">
            <a:spAutoFit/>
          </a:bodyPr>
          <a:lstStyle/>
          <a:p>
            <a:pPr algn="l"/>
            <a:r>
              <a:rPr lang="nl-NL" sz="1100" b="1">
                <a:solidFill>
                  <a:srgbClr val="3C277B"/>
                </a:solidFill>
                <a:latin typeface="+mj-lt"/>
              </a:rPr>
              <a:t>Toelichting</a:t>
            </a:r>
            <a:r>
              <a:rPr lang="nl-NL" sz="1100">
                <a:solidFill>
                  <a:srgbClr val="3C277B"/>
                </a:solidFill>
                <a:latin typeface="+mj-lt"/>
              </a:rPr>
              <a:t>: gebruik het invulformat om te plaatsen waar bepaalde interventies passen binnen de soorten instrumenten.</a:t>
            </a:r>
          </a:p>
        </p:txBody>
      </p:sp>
    </p:spTree>
    <p:extLst>
      <p:ext uri="{BB962C8B-B14F-4D97-AF65-F5344CB8AC3E}">
        <p14:creationId xmlns:p14="http://schemas.microsoft.com/office/powerpoint/2010/main" val="315051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5" name="Afbeelding 4" descr="Afbeelding met tekst, schermopname, cirkel, palet&#10;&#10;Automatisch gegenereerde beschrijving">
            <a:extLst>
              <a:ext uri="{FF2B5EF4-FFF2-40B4-BE49-F238E27FC236}">
                <a16:creationId xmlns:a16="http://schemas.microsoft.com/office/drawing/2014/main" id="{D73D04D7-1D2D-0C88-911F-6CB0CFC580C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6841" r="-2421" b="4553"/>
          <a:stretch/>
        </p:blipFill>
        <p:spPr>
          <a:xfrm>
            <a:off x="5238750" y="778915"/>
            <a:ext cx="6839674" cy="6079085"/>
          </a:xfrm>
          <a:prstGeom prst="rect">
            <a:avLst/>
          </a:prstGeom>
        </p:spPr>
      </p:pic>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cs typeface="Calibri"/>
              </a:rPr>
              <a:t>Implementatiefase</a:t>
            </a:r>
            <a:endParaRPr lang="nl-NL" sz="1600" b="1">
              <a:solidFill>
                <a:schemeClr val="bg2"/>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622427" cy="5762215"/>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lang="nl-NL" sz="1400" b="1" dirty="0">
                <a:solidFill>
                  <a:srgbClr val="3C277B"/>
                </a:solidFill>
                <a:latin typeface="+mj-lt"/>
              </a:rPr>
              <a:t>TOELICHTING OP HET IGLO-MODEL:</a:t>
            </a:r>
            <a:br>
              <a:rPr lang="nl-NL" sz="1200" b="1" dirty="0">
                <a:solidFill>
                  <a:srgbClr val="3C277B"/>
                </a:solidFill>
                <a:latin typeface="+mj-lt"/>
              </a:rPr>
            </a:br>
            <a:r>
              <a:rPr lang="nl-NL" sz="1200" b="0" i="0" dirty="0">
                <a:solidFill>
                  <a:srgbClr val="3C277B"/>
                </a:solidFill>
                <a:effectLst/>
                <a:latin typeface="+mj-lt"/>
              </a:rPr>
              <a:t>Het IGLO-model, ook bekend als het Individueel-Groep-Leider-Organisatie model, is een benadering die gebruikt wordt bij het begrijpen en aanpakken van mentale gezondheid op de werkplek.</a:t>
            </a:r>
          </a:p>
          <a:p>
            <a:pPr algn="l"/>
            <a:endParaRPr lang="nl-NL" sz="1200" dirty="0">
              <a:solidFill>
                <a:srgbClr val="3C277B"/>
              </a:solidFill>
              <a:latin typeface="+mj-lt"/>
            </a:endParaRPr>
          </a:p>
          <a:p>
            <a:r>
              <a:rPr lang="nl-NL" sz="1200" b="0" i="0" dirty="0">
                <a:solidFill>
                  <a:srgbClr val="3C277B"/>
                </a:solidFill>
                <a:effectLst/>
                <a:latin typeface="+mj-lt"/>
              </a:rPr>
              <a:t>De kerngedachte achter het IGLO-model is dat mentale gezondheid niet enkel de verantwoordelijkheid is van het individu, maar dat het op alle niveaus van de organisatie moet worden erkend en aangepakt. Dit betekent dat behoefteanalyses en interventies gericht moeten zijn op meerdere niveaus binnen de organisatie, van het individu tot aan de bredere organisatiestructuur. Het doel is om een holistische benadering te hanteren die rekening houdt met de diverse elementen die van invloed zijn op de mentale gezondheid van medewerkers.</a:t>
            </a:r>
          </a:p>
          <a:p>
            <a:endParaRPr lang="nl-NL" sz="1200" dirty="0">
              <a:solidFill>
                <a:srgbClr val="3C277B"/>
              </a:solidFill>
              <a:latin typeface="Verdana"/>
              <a:ea typeface="Verdana"/>
            </a:endParaRPr>
          </a:p>
          <a:p>
            <a:r>
              <a:rPr lang="nl-NL" sz="1200" dirty="0">
                <a:solidFill>
                  <a:srgbClr val="3C277B"/>
                </a:solidFill>
                <a:latin typeface="Verdana"/>
                <a:ea typeface="+mn-lt"/>
                <a:cs typeface="+mn-lt"/>
              </a:rPr>
              <a:t>Je kunt het IGLO-model gebruiken om onderscheid te maken in de betekenis van een interventie op de verschillende lagen binnen de organisatie. Wat betekent de interventie voor de organisatie, de leidinggevenden, teams en voor medewerkers zelf? </a:t>
            </a:r>
            <a:endParaRPr lang="nl-NL" dirty="0">
              <a:solidFill>
                <a:srgbClr val="FFFFFF"/>
              </a:solidFill>
              <a:latin typeface="Verdana"/>
              <a:ea typeface="Cambria"/>
            </a:endParaRPr>
          </a:p>
        </p:txBody>
      </p:sp>
      <p:pic>
        <p:nvPicPr>
          <p:cNvPr id="2" name="Picture 6" descr="Hvem kan gøre hvad: IGLO-princippet">
            <a:extLst>
              <a:ext uri="{FF2B5EF4-FFF2-40B4-BE49-F238E27FC236}">
                <a16:creationId xmlns:a16="http://schemas.microsoft.com/office/drawing/2014/main" id="{ADD9CC6A-D399-EE8C-9680-7438D159D56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3998" t="4310" r="4803" b="6620"/>
          <a:stretch/>
        </p:blipFill>
        <p:spPr bwMode="auto">
          <a:xfrm>
            <a:off x="9241710" y="5083132"/>
            <a:ext cx="2693874" cy="17508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0AEBE92E-71DC-E184-4631-8EA30D34C3B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67424" y="4594225"/>
            <a:ext cx="342901" cy="465248"/>
          </a:xfrm>
          <a:prstGeom prst="rect">
            <a:avLst/>
          </a:prstGeom>
        </p:spPr>
      </p:pic>
      <p:pic>
        <p:nvPicPr>
          <p:cNvPr id="19" name="Afbeelding 18">
            <a:extLst>
              <a:ext uri="{FF2B5EF4-FFF2-40B4-BE49-F238E27FC236}">
                <a16:creationId xmlns:a16="http://schemas.microsoft.com/office/drawing/2014/main" id="{A01012AC-DA97-31D2-66C4-A3586E8B07D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86650" y="3571875"/>
            <a:ext cx="628650" cy="504825"/>
          </a:xfrm>
          <a:prstGeom prst="rect">
            <a:avLst/>
          </a:prstGeom>
        </p:spPr>
      </p:pic>
      <p:pic>
        <p:nvPicPr>
          <p:cNvPr id="21" name="Afbeelding 20">
            <a:extLst>
              <a:ext uri="{FF2B5EF4-FFF2-40B4-BE49-F238E27FC236}">
                <a16:creationId xmlns:a16="http://schemas.microsoft.com/office/drawing/2014/main" id="{57AAE22E-6CA0-A292-660F-0011549F2FA7}"/>
              </a:ext>
            </a:extLst>
          </p:cNvPr>
          <p:cNvPicPr>
            <a:picLocks noChangeAspect="1"/>
          </p:cNvPicPr>
          <p:nvPr/>
        </p:nvPicPr>
        <p:blipFill>
          <a:blip r:embed="rId7"/>
          <a:stretch>
            <a:fillRect/>
          </a:stretch>
        </p:blipFill>
        <p:spPr>
          <a:xfrm>
            <a:off x="9016984" y="2571738"/>
            <a:ext cx="615982" cy="476274"/>
          </a:xfrm>
          <a:prstGeom prst="rect">
            <a:avLst/>
          </a:prstGeom>
        </p:spPr>
      </p:pic>
      <p:pic>
        <p:nvPicPr>
          <p:cNvPr id="23" name="Afbeelding 22">
            <a:extLst>
              <a:ext uri="{FF2B5EF4-FFF2-40B4-BE49-F238E27FC236}">
                <a16:creationId xmlns:a16="http://schemas.microsoft.com/office/drawing/2014/main" id="{C810FDFA-137D-A097-EF07-8AB1795090CC}"/>
              </a:ext>
            </a:extLst>
          </p:cNvPr>
          <p:cNvPicPr>
            <a:picLocks noChangeAspect="1"/>
          </p:cNvPicPr>
          <p:nvPr/>
        </p:nvPicPr>
        <p:blipFill>
          <a:blip r:embed="rId8"/>
          <a:stretch>
            <a:fillRect/>
          </a:stretch>
        </p:blipFill>
        <p:spPr>
          <a:xfrm>
            <a:off x="10552515" y="1600325"/>
            <a:ext cx="590580" cy="508026"/>
          </a:xfrm>
          <a:prstGeom prst="rect">
            <a:avLst/>
          </a:prstGeom>
        </p:spPr>
      </p:pic>
    </p:spTree>
    <p:extLst>
      <p:ext uri="{BB962C8B-B14F-4D97-AF65-F5344CB8AC3E}">
        <p14:creationId xmlns:p14="http://schemas.microsoft.com/office/powerpoint/2010/main" val="235997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ea typeface="Calibri" panose="020F0502020204030204" pitchFamily="34" charset="0"/>
                <a:cs typeface="Calibri"/>
              </a:rPr>
              <a:t>Invulformat interventies</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pic>
        <p:nvPicPr>
          <p:cNvPr id="15" name="Afbeelding 14" descr="Afbeelding met schermopname, cirkel, Graphics, logo&#10;&#10;Automatisch gegenereerde beschrijving">
            <a:extLst>
              <a:ext uri="{FF2B5EF4-FFF2-40B4-BE49-F238E27FC236}">
                <a16:creationId xmlns:a16="http://schemas.microsoft.com/office/drawing/2014/main" id="{A1749EFE-EC11-4DED-9A18-06A846C8FF1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7406" y="1452882"/>
            <a:ext cx="5110363" cy="4584701"/>
          </a:xfrm>
          <a:prstGeom prst="rect">
            <a:avLst/>
          </a:prstGeom>
        </p:spPr>
      </p:pic>
      <p:sp>
        <p:nvSpPr>
          <p:cNvPr id="16" name="Tekstvak 15">
            <a:extLst>
              <a:ext uri="{FF2B5EF4-FFF2-40B4-BE49-F238E27FC236}">
                <a16:creationId xmlns:a16="http://schemas.microsoft.com/office/drawing/2014/main" id="{DB0F7412-0D84-5C69-DE2A-21130948AB14}"/>
              </a:ext>
            </a:extLst>
          </p:cNvPr>
          <p:cNvSpPr txBox="1"/>
          <p:nvPr/>
        </p:nvSpPr>
        <p:spPr>
          <a:xfrm>
            <a:off x="1976790" y="932952"/>
            <a:ext cx="2944515" cy="352285"/>
          </a:xfrm>
          <a:prstGeom prst="roundRect">
            <a:avLst/>
          </a:prstGeom>
          <a:solidFill>
            <a:srgbClr val="DFD9F3"/>
          </a:solidFill>
        </p:spPr>
        <p:txBody>
          <a:bodyPr wrap="square" lIns="36000" tIns="36000" rIns="36000" bIns="36000" rtlCol="0">
            <a:spAutoFit/>
          </a:bodyPr>
          <a:lstStyle/>
          <a:p>
            <a:pPr algn="ctr"/>
            <a:r>
              <a:rPr lang="nl-NL" sz="1600">
                <a:solidFill>
                  <a:srgbClr val="3C277B"/>
                </a:solidFill>
                <a:latin typeface="+mj-lt"/>
              </a:rPr>
              <a:t>Onze gekozen interventies:</a:t>
            </a:r>
          </a:p>
        </p:txBody>
      </p:sp>
      <p:pic>
        <p:nvPicPr>
          <p:cNvPr id="18" name="Afbeelding 17" descr="Afbeelding met schermopname, Rechthoek, tekst, ontwerp&#10;&#10;Automatisch gegenereerde beschrijving">
            <a:extLst>
              <a:ext uri="{FF2B5EF4-FFF2-40B4-BE49-F238E27FC236}">
                <a16:creationId xmlns:a16="http://schemas.microsoft.com/office/drawing/2014/main" id="{A9F6BE52-1301-F21E-2F7E-A650A950623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981825" y="1452883"/>
            <a:ext cx="4966585" cy="5381053"/>
          </a:xfrm>
          <a:prstGeom prst="rect">
            <a:avLst/>
          </a:prstGeom>
        </p:spPr>
      </p:pic>
      <p:sp>
        <p:nvSpPr>
          <p:cNvPr id="21" name="Tekstvak 20">
            <a:extLst>
              <a:ext uri="{FF2B5EF4-FFF2-40B4-BE49-F238E27FC236}">
                <a16:creationId xmlns:a16="http://schemas.microsoft.com/office/drawing/2014/main" id="{6F2ACA2F-DCCB-526C-5E88-E9F1EBFF2544}"/>
              </a:ext>
            </a:extLst>
          </p:cNvPr>
          <p:cNvSpPr txBox="1"/>
          <p:nvPr/>
        </p:nvSpPr>
        <p:spPr>
          <a:xfrm>
            <a:off x="7688250" y="1602916"/>
            <a:ext cx="1450215"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Leidinggevende</a:t>
            </a:r>
            <a:endParaRPr lang="nl-NL" sz="800" b="1">
              <a:solidFill>
                <a:schemeClr val="bg2"/>
              </a:solidFill>
              <a:latin typeface="+mj-lt"/>
            </a:endParaRPr>
          </a:p>
        </p:txBody>
      </p:sp>
      <p:sp>
        <p:nvSpPr>
          <p:cNvPr id="24" name="Tekstvak 23">
            <a:extLst>
              <a:ext uri="{FF2B5EF4-FFF2-40B4-BE49-F238E27FC236}">
                <a16:creationId xmlns:a16="http://schemas.microsoft.com/office/drawing/2014/main" id="{791B83D8-3EB7-5504-0E02-C50BFE9A5A9B}"/>
              </a:ext>
            </a:extLst>
          </p:cNvPr>
          <p:cNvSpPr txBox="1"/>
          <p:nvPr/>
        </p:nvSpPr>
        <p:spPr>
          <a:xfrm>
            <a:off x="9844890" y="1602916"/>
            <a:ext cx="1259034"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Medewerkers</a:t>
            </a:r>
            <a:endParaRPr lang="nl-NL" sz="800" b="1">
              <a:solidFill>
                <a:schemeClr val="bg2"/>
              </a:solidFill>
              <a:latin typeface="+mj-lt"/>
            </a:endParaRPr>
          </a:p>
        </p:txBody>
      </p:sp>
      <p:sp>
        <p:nvSpPr>
          <p:cNvPr id="25" name="Tekstvak 24">
            <a:extLst>
              <a:ext uri="{FF2B5EF4-FFF2-40B4-BE49-F238E27FC236}">
                <a16:creationId xmlns:a16="http://schemas.microsoft.com/office/drawing/2014/main" id="{2D25186F-A099-7DF1-C842-E1006462E38C}"/>
              </a:ext>
            </a:extLst>
          </p:cNvPr>
          <p:cNvSpPr txBox="1"/>
          <p:nvPr/>
        </p:nvSpPr>
        <p:spPr>
          <a:xfrm>
            <a:off x="7783840" y="4256006"/>
            <a:ext cx="1259034"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Organisatie</a:t>
            </a:r>
            <a:endParaRPr lang="nl-NL" sz="800" b="1">
              <a:solidFill>
                <a:schemeClr val="bg2"/>
              </a:solidFill>
              <a:latin typeface="+mj-lt"/>
            </a:endParaRPr>
          </a:p>
        </p:txBody>
      </p:sp>
      <p:sp>
        <p:nvSpPr>
          <p:cNvPr id="26" name="Tekstvak 25">
            <a:extLst>
              <a:ext uri="{FF2B5EF4-FFF2-40B4-BE49-F238E27FC236}">
                <a16:creationId xmlns:a16="http://schemas.microsoft.com/office/drawing/2014/main" id="{726CCCC2-7D6D-1B47-A530-0BC96516B14A}"/>
              </a:ext>
            </a:extLst>
          </p:cNvPr>
          <p:cNvSpPr txBox="1"/>
          <p:nvPr/>
        </p:nvSpPr>
        <p:spPr>
          <a:xfrm>
            <a:off x="9979892" y="4256007"/>
            <a:ext cx="989029" cy="226271"/>
          </a:xfrm>
          <a:prstGeom prst="rect">
            <a:avLst/>
          </a:prstGeom>
          <a:noFill/>
        </p:spPr>
        <p:txBody>
          <a:bodyPr wrap="square" lIns="36000" tIns="36000" rIns="36000" bIns="36000" rtlCol="0">
            <a:spAutoFit/>
          </a:bodyPr>
          <a:lstStyle/>
          <a:p>
            <a:pPr algn="ctr"/>
            <a:r>
              <a:rPr lang="nl-NL" sz="1000" b="1">
                <a:solidFill>
                  <a:schemeClr val="bg2"/>
                </a:solidFill>
                <a:latin typeface="+mj-lt"/>
              </a:rPr>
              <a:t>Integraal</a:t>
            </a:r>
            <a:endParaRPr lang="nl-NL" sz="800" b="1">
              <a:solidFill>
                <a:schemeClr val="bg2"/>
              </a:solidFill>
              <a:latin typeface="+mj-lt"/>
            </a:endParaRPr>
          </a:p>
        </p:txBody>
      </p:sp>
      <p:sp>
        <p:nvSpPr>
          <p:cNvPr id="27" name="Tekstvak 26">
            <a:extLst>
              <a:ext uri="{FF2B5EF4-FFF2-40B4-BE49-F238E27FC236}">
                <a16:creationId xmlns:a16="http://schemas.microsoft.com/office/drawing/2014/main" id="{8E861D44-7BEF-9740-1736-232B1859FEB8}"/>
              </a:ext>
            </a:extLst>
          </p:cNvPr>
          <p:cNvSpPr txBox="1"/>
          <p:nvPr/>
        </p:nvSpPr>
        <p:spPr>
          <a:xfrm>
            <a:off x="7589199" y="932952"/>
            <a:ext cx="3514725" cy="352285"/>
          </a:xfrm>
          <a:prstGeom prst="roundRect">
            <a:avLst/>
          </a:prstGeom>
          <a:solidFill>
            <a:srgbClr val="DFD9F3"/>
          </a:solidFill>
        </p:spPr>
        <p:txBody>
          <a:bodyPr wrap="square" lIns="36000" tIns="36000" rIns="36000" bIns="36000" rtlCol="0">
            <a:spAutoFit/>
          </a:bodyPr>
          <a:lstStyle/>
          <a:p>
            <a:pPr algn="ctr"/>
            <a:r>
              <a:rPr lang="nl-NL" sz="1600">
                <a:solidFill>
                  <a:srgbClr val="3C277B"/>
                </a:solidFill>
                <a:latin typeface="+mj-lt"/>
              </a:rPr>
              <a:t>Dit is nodig voor succes:</a:t>
            </a:r>
          </a:p>
        </p:txBody>
      </p:sp>
    </p:spTree>
    <p:extLst>
      <p:ext uri="{BB962C8B-B14F-4D97-AF65-F5344CB8AC3E}">
        <p14:creationId xmlns:p14="http://schemas.microsoft.com/office/powerpoint/2010/main" val="197529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cs typeface="Calibri"/>
              </a:rPr>
              <a:t>Implementatiefase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857750" cy="3187717"/>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 OP HET WIPWAPMODEL</a:t>
            </a:r>
            <a:br>
              <a:rPr lang="nl-NL" sz="1200" b="1" dirty="0">
                <a:solidFill>
                  <a:srgbClr val="3C277B"/>
                </a:solidFill>
                <a:latin typeface="+mj-lt"/>
              </a:rPr>
            </a:br>
            <a:r>
              <a:rPr lang="nl-NL" sz="1200" dirty="0">
                <a:solidFill>
                  <a:srgbClr val="3C277B"/>
                </a:solidFill>
                <a:latin typeface="Verdana"/>
                <a:ea typeface="+mn-lt"/>
                <a:cs typeface="+mn-lt"/>
              </a:rPr>
              <a:t>Soms is het kiezen van een passende interventie lastig. Wat doe je wel of juist niet?</a:t>
            </a:r>
            <a:endParaRPr lang="nl-NL" dirty="0">
              <a:solidFill>
                <a:srgbClr val="3C277B"/>
              </a:solidFill>
              <a:latin typeface="Verdana"/>
            </a:endParaRPr>
          </a:p>
          <a:p>
            <a:endParaRPr lang="nl-NL" sz="1200" dirty="0">
              <a:ea typeface="Cambria"/>
            </a:endParaRPr>
          </a:p>
          <a:p>
            <a:r>
              <a:rPr lang="nl-NL" sz="1200" dirty="0">
                <a:solidFill>
                  <a:srgbClr val="3C277B"/>
                </a:solidFill>
                <a:latin typeface="+mj-lt"/>
              </a:rPr>
              <a:t>Het Wipwapmodel is een besluitvormingsmodel dat helpt bij het maken van weloverwogen keuzes. Het idee erachter is dat je bij elke keuze de voor- en nadelen afweegt op basis van verschillende criteria voordat je een beslissing neemt. . </a:t>
            </a:r>
            <a:endParaRPr lang="nl-NL" dirty="0"/>
          </a:p>
        </p:txBody>
      </p:sp>
      <p:pic>
        <p:nvPicPr>
          <p:cNvPr id="9" name="Afbeelding 5">
            <a:extLst>
              <a:ext uri="{FF2B5EF4-FFF2-40B4-BE49-F238E27FC236}">
                <a16:creationId xmlns:a16="http://schemas.microsoft.com/office/drawing/2014/main" id="{ED4E6238-417F-5075-7AB8-7E5F9821E2F9}"/>
              </a:ext>
            </a:extLst>
          </p:cNvPr>
          <p:cNvPicPr>
            <a:picLocks noChangeAspect="1"/>
          </p:cNvPicPr>
          <p:nvPr/>
        </p:nvPicPr>
        <p:blipFill>
          <a:blip r:embed="rId3"/>
          <a:stretch>
            <a:fillRect/>
          </a:stretch>
        </p:blipFill>
        <p:spPr>
          <a:xfrm>
            <a:off x="6534533" y="791254"/>
            <a:ext cx="4316151" cy="6079085"/>
          </a:xfrm>
          <a:prstGeom prst="rect">
            <a:avLst/>
          </a:prstGeom>
        </p:spPr>
      </p:pic>
      <p:sp>
        <p:nvSpPr>
          <p:cNvPr id="10" name="Rechthoek: afgeronde hoeken 9">
            <a:extLst>
              <a:ext uri="{FF2B5EF4-FFF2-40B4-BE49-F238E27FC236}">
                <a16:creationId xmlns:a16="http://schemas.microsoft.com/office/drawing/2014/main" id="{AE916A11-933C-2DEC-313C-E126697DF187}"/>
              </a:ext>
            </a:extLst>
          </p:cNvPr>
          <p:cNvSpPr/>
          <p:nvPr/>
        </p:nvSpPr>
        <p:spPr>
          <a:xfrm>
            <a:off x="799719" y="4246925"/>
            <a:ext cx="4857750" cy="1402987"/>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pPr algn="l"/>
            <a:r>
              <a:rPr lang="nl-NL" sz="1200" dirty="0">
                <a:solidFill>
                  <a:srgbClr val="3C277B"/>
                </a:solidFill>
                <a:latin typeface="+mj-lt"/>
              </a:rPr>
              <a:t>Gebruik het model om te kiezen welke interventies je wel en niet gaat inzetten. Werk de interventies die je gaat inzetten uit met de ontwikkelgroep.</a:t>
            </a:r>
          </a:p>
        </p:txBody>
      </p:sp>
    </p:spTree>
    <p:extLst>
      <p:ext uri="{BB962C8B-B14F-4D97-AF65-F5344CB8AC3E}">
        <p14:creationId xmlns:p14="http://schemas.microsoft.com/office/powerpoint/2010/main" val="2853592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600" b="1">
                <a:solidFill>
                  <a:schemeClr val="bg1"/>
                </a:solidFill>
                <a:latin typeface="+mj-lt"/>
              </a:rPr>
              <a:t>Implementatie </a:t>
            </a:r>
          </a:p>
          <a:p>
            <a:pPr marL="0" indent="0">
              <a:buNone/>
            </a:pPr>
            <a:r>
              <a:rPr lang="nl-NL" sz="1600" b="1">
                <a:solidFill>
                  <a:schemeClr val="bg1"/>
                </a:solidFill>
                <a:latin typeface="+mj-lt"/>
              </a:rPr>
              <a:t>1) </a:t>
            </a:r>
            <a:r>
              <a:rPr lang="nl-NL" sz="1600" b="1">
                <a:solidFill>
                  <a:schemeClr val="bg2"/>
                </a:solidFill>
                <a:latin typeface="+mj-lt"/>
                <a:ea typeface="Calibri" panose="020F0502020204030204" pitchFamily="34" charset="0"/>
                <a:cs typeface="Calibri" panose="020F0502020204030204" pitchFamily="34" charset="0"/>
              </a:rPr>
              <a:t>Start implementatiefase</a:t>
            </a:r>
            <a:endParaRPr lang="nl-NL" sz="1600" b="1">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857750" cy="2041893"/>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TOELICHTING</a:t>
            </a:r>
            <a:br>
              <a:rPr lang="nl-NL" sz="1400" dirty="0">
                <a:solidFill>
                  <a:srgbClr val="3C277B"/>
                </a:solidFill>
              </a:rPr>
            </a:br>
            <a:r>
              <a:rPr lang="nl-NL" sz="1200" dirty="0">
                <a:solidFill>
                  <a:srgbClr val="3C277B"/>
                </a:solidFill>
                <a:latin typeface="+mj-lt"/>
              </a:rPr>
              <a:t>Gedurende de implementatiefase van de interventies of pilots binnen de zorgorganisatie kan de ontwikkelgroep van zorgprofessionals samen met onderzoekers leren over de gevonden effecten en waar mogelijk bijsturen in de vormgeving of het implementeren van de interventies of pilot (denk bijvoorbeeld aan het verbeteren van de communicatie of het veranderen van de inhoud). </a:t>
            </a:r>
          </a:p>
          <a:p>
            <a:pPr algn="l"/>
            <a:endParaRPr lang="nl-NL" sz="1200" dirty="0">
              <a:solidFill>
                <a:srgbClr val="3C277B"/>
              </a:solidFill>
              <a:latin typeface="+mj-lt"/>
            </a:endParaRPr>
          </a:p>
        </p:txBody>
      </p:sp>
      <p:sp>
        <p:nvSpPr>
          <p:cNvPr id="10" name="Rechthoek: afgeronde hoeken 9">
            <a:extLst>
              <a:ext uri="{FF2B5EF4-FFF2-40B4-BE49-F238E27FC236}">
                <a16:creationId xmlns:a16="http://schemas.microsoft.com/office/drawing/2014/main" id="{AE916A11-933C-2DEC-313C-E126697DF187}"/>
              </a:ext>
            </a:extLst>
          </p:cNvPr>
          <p:cNvSpPr/>
          <p:nvPr/>
        </p:nvSpPr>
        <p:spPr>
          <a:xfrm>
            <a:off x="799719" y="3032195"/>
            <a:ext cx="4857750" cy="1402987"/>
          </a:xfrm>
          <a:prstGeom prst="roundRect">
            <a:avLst/>
          </a:prstGeom>
          <a:solidFill>
            <a:srgbClr val="EDF4F7"/>
          </a:solidFill>
          <a:ln>
            <a:solidFill>
              <a:srgbClr val="EDF4F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endParaRPr lang="nl-NL" sz="1400" dirty="0">
              <a:solidFill>
                <a:srgbClr val="3C277B"/>
              </a:solidFill>
              <a:latin typeface="+mj-lt"/>
            </a:endParaRPr>
          </a:p>
          <a:p>
            <a:r>
              <a:rPr lang="nl-NL" sz="1200" dirty="0">
                <a:solidFill>
                  <a:srgbClr val="3C277B"/>
                </a:solidFill>
                <a:latin typeface="+mj-lt"/>
              </a:rPr>
              <a:t>Samen met stakeholders ben je aan de slag gegaan met verschillende interventies. Kom tussentijds samen met de ontwikkelgroep. Bespreek welke interventies wel werken en welke niet werken. Verbeter interventies waar nodig.</a:t>
            </a:r>
          </a:p>
        </p:txBody>
      </p:sp>
      <p:pic>
        <p:nvPicPr>
          <p:cNvPr id="16" name="Afbeelding 15" descr="Afbeelding met kleding, overdekt, meubels, stoel&#10;&#10;Automatisch gegenereerde beschrijving">
            <a:extLst>
              <a:ext uri="{FF2B5EF4-FFF2-40B4-BE49-F238E27FC236}">
                <a16:creationId xmlns:a16="http://schemas.microsoft.com/office/drawing/2014/main" id="{526029BC-0DA2-6B02-0232-3EB3D38EAF8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46461" y="1224197"/>
            <a:ext cx="5044486" cy="2511883"/>
          </a:xfrm>
          <a:prstGeom prst="rect">
            <a:avLst/>
          </a:prstGeom>
        </p:spPr>
      </p:pic>
      <p:sp>
        <p:nvSpPr>
          <p:cNvPr id="23" name="Rechthoek: afgeronde hoeken 22">
            <a:extLst>
              <a:ext uri="{FF2B5EF4-FFF2-40B4-BE49-F238E27FC236}">
                <a16:creationId xmlns:a16="http://schemas.microsoft.com/office/drawing/2014/main" id="{21944536-E3FB-2207-7329-1C156E05BCC8}"/>
              </a:ext>
            </a:extLst>
          </p:cNvPr>
          <p:cNvSpPr/>
          <p:nvPr/>
        </p:nvSpPr>
        <p:spPr>
          <a:xfrm>
            <a:off x="6646460" y="4043032"/>
            <a:ext cx="5044487" cy="784300"/>
          </a:xfrm>
          <a:prstGeom prst="round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rgbClr val="3C277B"/>
                </a:solidFill>
                <a:latin typeface="+mj-lt"/>
              </a:rPr>
              <a:t>Deze foto laat een voorbeeld van een werksessie zien waarin we samen met de ontwikkelgroep een moodboard maken. </a:t>
            </a:r>
          </a:p>
        </p:txBody>
      </p:sp>
    </p:spTree>
    <p:extLst>
      <p:ext uri="{BB962C8B-B14F-4D97-AF65-F5344CB8AC3E}">
        <p14:creationId xmlns:p14="http://schemas.microsoft.com/office/powerpoint/2010/main" val="373311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a:solidFill>
                  <a:schemeClr val="bg1"/>
                </a:solidFill>
                <a:latin typeface="+mj-lt"/>
              </a:rPr>
              <a:t>Implementatie </a:t>
            </a:r>
          </a:p>
          <a:p>
            <a:pPr marL="0" indent="0">
              <a:buNone/>
            </a:pPr>
            <a:r>
              <a:rPr lang="nl-NL" sz="1600" b="1">
                <a:solidFill>
                  <a:schemeClr val="bg2"/>
                </a:solidFill>
                <a:latin typeface="+mj-lt"/>
                <a:ea typeface="Calibri" panose="020F0502020204030204" pitchFamily="34" charset="0"/>
                <a:cs typeface="Calibri"/>
              </a:rPr>
              <a:t>Invulformat Interventies</a:t>
            </a:r>
            <a:endParaRPr lang="nl-NL" sz="1600" b="1">
              <a:solidFill>
                <a:schemeClr val="bg2"/>
              </a:solidFill>
              <a:latin typeface="+mj-lt"/>
              <a:cs typeface="Calibri"/>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597408" cy="1885938"/>
          </a:xfrm>
          <a:prstGeom prst="rect">
            <a:avLst/>
          </a:prstGeom>
          <a:solidFill>
            <a:srgbClr val="C4D9E5"/>
          </a:solidFill>
          <a:ln>
            <a:solidFill>
              <a:srgbClr val="C4D9E5"/>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chemeClr val="bg2"/>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5570" y="4948000"/>
            <a:ext cx="352425" cy="1885937"/>
          </a:xfrm>
          <a:prstGeom prst="rect">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rgbClr val="3C277B"/>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pic>
        <p:nvPicPr>
          <p:cNvPr id="6" name="Afbeelding 5" descr="Afbeelding met tekst, schermopname, software, Computerpictogram&#10;&#10;Automatisch gegenereerde beschrijving">
            <a:extLst>
              <a:ext uri="{FF2B5EF4-FFF2-40B4-BE49-F238E27FC236}">
                <a16:creationId xmlns:a16="http://schemas.microsoft.com/office/drawing/2014/main" id="{12701D6C-2F68-16F4-4099-42A5F686BE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3326"/>
          <a:stretch/>
        </p:blipFill>
        <p:spPr>
          <a:xfrm>
            <a:off x="433610" y="778915"/>
            <a:ext cx="11644814" cy="6304694"/>
          </a:xfrm>
          <a:prstGeom prst="rect">
            <a:avLst/>
          </a:prstGeom>
        </p:spPr>
      </p:pic>
      <p:sp>
        <p:nvSpPr>
          <p:cNvPr id="2" name="Tekstvak 1">
            <a:extLst>
              <a:ext uri="{FF2B5EF4-FFF2-40B4-BE49-F238E27FC236}">
                <a16:creationId xmlns:a16="http://schemas.microsoft.com/office/drawing/2014/main" id="{E196036C-3996-B32B-6D4F-5315E5FFABCD}"/>
              </a:ext>
            </a:extLst>
          </p:cNvPr>
          <p:cNvSpPr txBox="1"/>
          <p:nvPr/>
        </p:nvSpPr>
        <p:spPr>
          <a:xfrm>
            <a:off x="5934076" y="268761"/>
            <a:ext cx="5853612" cy="427800"/>
          </a:xfrm>
          <a:prstGeom prst="rect">
            <a:avLst/>
          </a:prstGeom>
          <a:noFill/>
        </p:spPr>
        <p:txBody>
          <a:bodyPr wrap="square" lIns="36000" tIns="36000" rIns="36000" bIns="36000" rtlCol="0" anchor="t">
            <a:spAutoFit/>
          </a:bodyPr>
          <a:lstStyle/>
          <a:p>
            <a:pPr algn="l"/>
            <a:r>
              <a:rPr lang="nl-NL" sz="1100" b="1">
                <a:solidFill>
                  <a:srgbClr val="3C277B"/>
                </a:solidFill>
                <a:latin typeface="+mj-lt"/>
              </a:rPr>
              <a:t>Toelichting</a:t>
            </a:r>
            <a:r>
              <a:rPr lang="nl-NL" sz="1100">
                <a:solidFill>
                  <a:srgbClr val="3C277B"/>
                </a:solidFill>
                <a:latin typeface="+mj-lt"/>
              </a:rPr>
              <a:t>: je kunt dit format op een groot vel uitprinten en met post-its werken.</a:t>
            </a:r>
          </a:p>
        </p:txBody>
      </p:sp>
    </p:spTree>
    <p:extLst>
      <p:ext uri="{BB962C8B-B14F-4D97-AF65-F5344CB8AC3E}">
        <p14:creationId xmlns:p14="http://schemas.microsoft.com/office/powerpoint/2010/main" val="422715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2528346" y="2721851"/>
            <a:ext cx="7083737" cy="540000"/>
          </a:xfrm>
        </p:spPr>
        <p:txBody>
          <a:bodyPr/>
          <a:lstStyle/>
          <a:p>
            <a:pPr algn="ctr"/>
            <a:r>
              <a:rPr lang="nl-NL" sz="4000" dirty="0"/>
              <a:t>EVALUATIE</a:t>
            </a:r>
          </a:p>
        </p:txBody>
      </p:sp>
    </p:spTree>
    <p:extLst>
      <p:ext uri="{BB962C8B-B14F-4D97-AF65-F5344CB8AC3E}">
        <p14:creationId xmlns:p14="http://schemas.microsoft.com/office/powerpoint/2010/main" val="1791518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793784" y="1696632"/>
            <a:ext cx="7353868" cy="4370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679" y="2655145"/>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805311" y="478446"/>
            <a:ext cx="10595833" cy="540000"/>
          </a:xfrm>
        </p:spPr>
        <p:txBody>
          <a:bodyPr/>
          <a:lstStyle/>
          <a:p>
            <a:r>
              <a:rPr lang="nl-NL" dirty="0"/>
              <a:t>Evaluatie</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28</a:t>
            </a:fld>
            <a:endParaRPr lang="nl-NL"/>
          </a:p>
        </p:txBody>
      </p:sp>
      <p:sp>
        <p:nvSpPr>
          <p:cNvPr id="11" name="Tekstvak 10">
            <a:extLst>
              <a:ext uri="{FF2B5EF4-FFF2-40B4-BE49-F238E27FC236}">
                <a16:creationId xmlns:a16="http://schemas.microsoft.com/office/drawing/2014/main" id="{967D76AB-DB2C-BD25-F42B-19B4902EC192}"/>
              </a:ext>
            </a:extLst>
          </p:cNvPr>
          <p:cNvSpPr txBox="1"/>
          <p:nvPr/>
        </p:nvSpPr>
        <p:spPr>
          <a:xfrm>
            <a:off x="766727" y="913444"/>
            <a:ext cx="9889807" cy="608885"/>
          </a:xfrm>
          <a:prstGeom prst="rect">
            <a:avLst/>
          </a:prstGeom>
          <a:noFill/>
        </p:spPr>
        <p:txBody>
          <a:bodyPr wrap="square">
            <a:spAutoFit/>
          </a:bodyPr>
          <a:lstStyle/>
          <a:p>
            <a:r>
              <a:rPr lang="nl-NL" sz="1600" dirty="0">
                <a:solidFill>
                  <a:srgbClr val="3C277B"/>
                </a:solidFill>
                <a:latin typeface="+mj-lt"/>
                <a:ea typeface="Calibri" panose="020F0502020204030204" pitchFamily="34" charset="0"/>
                <a:cs typeface="Calibri" panose="020F0502020204030204" pitchFamily="34" charset="0"/>
              </a:rPr>
              <a:t>Dit is de laatste fase, de afrondende en evaluatiefase.</a:t>
            </a:r>
          </a:p>
          <a:p>
            <a:endParaRPr lang="nl-NL" sz="1600" dirty="0">
              <a:solidFill>
                <a:srgbClr val="3C277B"/>
              </a:solidFill>
              <a:latin typeface="+mj-lt"/>
              <a:ea typeface="Calibri" panose="020F0502020204030204" pitchFamily="34" charset="0"/>
              <a:cs typeface="Calibri" panose="020F0502020204030204" pitchFamily="34" charset="0"/>
            </a:endParaRPr>
          </a:p>
        </p:txBody>
      </p:sp>
      <p:sp>
        <p:nvSpPr>
          <p:cNvPr id="13" name="Tekstvak 12">
            <a:extLst>
              <a:ext uri="{FF2B5EF4-FFF2-40B4-BE49-F238E27FC236}">
                <a16:creationId xmlns:a16="http://schemas.microsoft.com/office/drawing/2014/main" id="{F578DDA0-C87D-092E-6DDE-B91B9E29797F}"/>
              </a:ext>
            </a:extLst>
          </p:cNvPr>
          <p:cNvSpPr txBox="1"/>
          <p:nvPr/>
        </p:nvSpPr>
        <p:spPr>
          <a:xfrm>
            <a:off x="1950575" y="4134889"/>
            <a:ext cx="962709" cy="338041"/>
          </a:xfrm>
          <a:prstGeom prst="rect">
            <a:avLst/>
          </a:prstGeom>
          <a:noFill/>
        </p:spPr>
        <p:txBody>
          <a:bodyPr wrap="square">
            <a:spAutoFit/>
          </a:bodyPr>
          <a:lstStyle/>
          <a:p>
            <a:r>
              <a:rPr lang="nl-NL" sz="1600" b="1">
                <a:solidFill>
                  <a:srgbClr val="FFFFFF"/>
                </a:solidFill>
                <a:latin typeface="+mj-lt"/>
                <a:ea typeface="Calibri" panose="020F0502020204030204" pitchFamily="34" charset="0"/>
                <a:cs typeface="Calibri" panose="020F0502020204030204" pitchFamily="34" charset="0"/>
              </a:rPr>
              <a:t>Fase A</a:t>
            </a:r>
            <a:endParaRPr lang="nl-NL" sz="1600">
              <a:solidFill>
                <a:srgbClr val="FFFFFF"/>
              </a:solidFill>
              <a:latin typeface="+mj-lt"/>
              <a:ea typeface="Calibri" panose="020F0502020204030204" pitchFamily="34" charset="0"/>
              <a:cs typeface="Calibri" panose="020F0502020204030204" pitchFamily="34" charset="0"/>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3969151" y="4104276"/>
            <a:ext cx="1239453"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B</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6061593" y="4104275"/>
            <a:ext cx="1736027"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C</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8" name="Rechthoek: afgeronde hoeken 7">
            <a:extLst>
              <a:ext uri="{FF2B5EF4-FFF2-40B4-BE49-F238E27FC236}">
                <a16:creationId xmlns:a16="http://schemas.microsoft.com/office/drawing/2014/main" id="{30E1077F-928D-5827-180E-F2B8F57A9AED}"/>
              </a:ext>
            </a:extLst>
          </p:cNvPr>
          <p:cNvSpPr/>
          <p:nvPr/>
        </p:nvSpPr>
        <p:spPr>
          <a:xfrm>
            <a:off x="766728" y="1696632"/>
            <a:ext cx="4271998" cy="4427934"/>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600" b="1" dirty="0">
                <a:solidFill>
                  <a:srgbClr val="3C277B"/>
                </a:solidFill>
                <a:latin typeface="+mj-lt"/>
                <a:ea typeface="Calibri" panose="020F0502020204030204" pitchFamily="34" charset="0"/>
                <a:cs typeface="Calibri"/>
              </a:rPr>
              <a:t>Afrondende</a:t>
            </a:r>
            <a:r>
              <a:rPr lang="nl-NL" sz="1600" b="1" dirty="0">
                <a:solidFill>
                  <a:srgbClr val="3C277B"/>
                </a:solidFill>
                <a:effectLst/>
                <a:latin typeface="+mj-lt"/>
                <a:ea typeface="Calibri" panose="020F0502020204030204" pitchFamily="34" charset="0"/>
                <a:cs typeface="Calibri"/>
              </a:rPr>
              <a:t> en evaluatiefase:</a:t>
            </a:r>
            <a:r>
              <a:rPr lang="nl-NL" sz="1600" dirty="0">
                <a:solidFill>
                  <a:srgbClr val="3C277B"/>
                </a:solidFill>
                <a:effectLst/>
                <a:latin typeface="+mj-lt"/>
                <a:ea typeface="Calibri" panose="020F0502020204030204" pitchFamily="34" charset="0"/>
                <a:cs typeface="Calibri"/>
              </a:rPr>
              <a:t> In de afronding van de pilots staan de kerngroep en ontwikkelgroep samen stil bij de opbrengsten die zijn behaald met actieleren binnen de academische werkplaats.  </a:t>
            </a:r>
          </a:p>
          <a:p>
            <a:pPr algn="ctr"/>
            <a:endParaRPr lang="nl-NL" sz="1600" dirty="0">
              <a:solidFill>
                <a:srgbClr val="3C277B"/>
              </a:solidFill>
              <a:latin typeface="+mj-lt"/>
            </a:endParaRPr>
          </a:p>
        </p:txBody>
      </p:sp>
    </p:spTree>
    <p:extLst>
      <p:ext uri="{BB962C8B-B14F-4D97-AF65-F5344CB8AC3E}">
        <p14:creationId xmlns:p14="http://schemas.microsoft.com/office/powerpoint/2010/main" val="69907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buNone/>
            </a:pPr>
            <a:r>
              <a:rPr lang="nl-NL" sz="1600" b="1" dirty="0">
                <a:solidFill>
                  <a:schemeClr val="bg1"/>
                </a:solidFill>
                <a:latin typeface="+mj-lt"/>
              </a:rPr>
              <a:t>Evaluatie</a:t>
            </a:r>
          </a:p>
          <a:p>
            <a:r>
              <a:rPr lang="nl-NL" sz="1600" b="1" dirty="0">
                <a:solidFill>
                  <a:schemeClr val="bg2"/>
                </a:solidFill>
                <a:latin typeface="+mj-lt"/>
                <a:ea typeface="Calibri" panose="020F0502020204030204" pitchFamily="34" charset="0"/>
                <a:cs typeface="Calibri"/>
              </a:rPr>
              <a:t>Afrondende en evaluatiefase </a:t>
            </a:r>
            <a:endParaRPr lang="nl-NL" sz="1600" b="1" dirty="0">
              <a:solidFill>
                <a:schemeClr val="bg1"/>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7995" cy="1885938"/>
          </a:xfrm>
          <a:prstGeom prst="rect">
            <a:avLst/>
          </a:prstGeom>
          <a:solidFill>
            <a:schemeClr val="bg2">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2" y="4948000"/>
            <a:ext cx="597408" cy="1885937"/>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chemeClr val="bg1"/>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sp>
        <p:nvSpPr>
          <p:cNvPr id="7" name="Rechthoek: afgeronde hoeken 6">
            <a:extLst>
              <a:ext uri="{FF2B5EF4-FFF2-40B4-BE49-F238E27FC236}">
                <a16:creationId xmlns:a16="http://schemas.microsoft.com/office/drawing/2014/main" id="{53203829-765F-C4A8-93F9-349099188C85}"/>
              </a:ext>
            </a:extLst>
          </p:cNvPr>
          <p:cNvSpPr/>
          <p:nvPr/>
        </p:nvSpPr>
        <p:spPr>
          <a:xfrm>
            <a:off x="799719" y="855460"/>
            <a:ext cx="4857750" cy="1809394"/>
          </a:xfrm>
          <a:prstGeom prst="roundRect">
            <a:avLst/>
          </a:prstGeom>
          <a:solidFill>
            <a:srgbClr val="FBE9B4"/>
          </a:solidFill>
          <a:ln>
            <a:solidFill>
              <a:srgbClr val="FBE9B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l"/>
            <a:r>
              <a:rPr lang="nl-NL" sz="1400" b="1" dirty="0">
                <a:solidFill>
                  <a:srgbClr val="3C277B"/>
                </a:solidFill>
                <a:latin typeface="+mj-lt"/>
              </a:rPr>
              <a:t>TOELICHTING OP DE FASE</a:t>
            </a:r>
            <a:br>
              <a:rPr lang="nl-NL" sz="1200" b="1" dirty="0">
                <a:solidFill>
                  <a:srgbClr val="3C277B"/>
                </a:solidFill>
                <a:latin typeface="+mj-lt"/>
              </a:rPr>
            </a:br>
            <a:r>
              <a:rPr lang="nl-NL" sz="1200" dirty="0">
                <a:solidFill>
                  <a:srgbClr val="3C277B"/>
                </a:solidFill>
                <a:latin typeface="+mj-lt"/>
              </a:rPr>
              <a:t>In de afronding van de pilots staan de kerngroep en ontwikkelgroep samen stil bij de opbrengsten die zijn behaald met actieleren binnen de academische werkplaats. </a:t>
            </a:r>
            <a:br>
              <a:rPr lang="nl-NL" sz="1200" dirty="0">
                <a:solidFill>
                  <a:srgbClr val="3C277B"/>
                </a:solidFill>
                <a:latin typeface="+mj-lt"/>
              </a:rPr>
            </a:br>
            <a:r>
              <a:rPr lang="nl-NL" sz="1200" dirty="0">
                <a:solidFill>
                  <a:srgbClr val="3C277B"/>
                </a:solidFill>
                <a:latin typeface="+mj-lt"/>
              </a:rPr>
              <a:t>Zorg ervoor dat je de academische werkplaats afrondt of ga door. Wel is het belangrijk om de interventies te borgen.</a:t>
            </a:r>
          </a:p>
        </p:txBody>
      </p:sp>
      <p:sp>
        <p:nvSpPr>
          <p:cNvPr id="10" name="Rechthoek: afgeronde hoeken 9">
            <a:extLst>
              <a:ext uri="{FF2B5EF4-FFF2-40B4-BE49-F238E27FC236}">
                <a16:creationId xmlns:a16="http://schemas.microsoft.com/office/drawing/2014/main" id="{AE916A11-933C-2DEC-313C-E126697DF187}"/>
              </a:ext>
            </a:extLst>
          </p:cNvPr>
          <p:cNvSpPr/>
          <p:nvPr/>
        </p:nvSpPr>
        <p:spPr>
          <a:xfrm>
            <a:off x="799719" y="2790160"/>
            <a:ext cx="4857750" cy="1885938"/>
          </a:xfrm>
          <a:prstGeom prst="roundRect">
            <a:avLst/>
          </a:prstGeom>
          <a:solidFill>
            <a:srgbClr val="FBE9B4"/>
          </a:solidFill>
          <a:ln>
            <a:solidFill>
              <a:srgbClr val="FBE9B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nl-NL" sz="1400" b="1" dirty="0">
                <a:solidFill>
                  <a:srgbClr val="3C277B"/>
                </a:solidFill>
                <a:latin typeface="+mj-lt"/>
              </a:rPr>
              <a:t>AAN DE SLAG</a:t>
            </a:r>
            <a:br>
              <a:rPr lang="nl-NL" sz="1200" dirty="0"/>
            </a:br>
            <a:r>
              <a:rPr lang="nl-NL" sz="1200" dirty="0">
                <a:solidFill>
                  <a:srgbClr val="3C277B"/>
                </a:solidFill>
                <a:latin typeface="+mj-lt"/>
              </a:rPr>
              <a:t>De nameting geeft inzicht of de beoogde effecten zijn behaald of niet. Bespreek dit met de ontwikkel- en de kerngroep. Analyseer welke beoogde effecten er waren en welke gemeten effecten er nu zijn. Bespreek de helpende en belemmerende factoren in de groepen. Borg de interventies. </a:t>
            </a:r>
          </a:p>
        </p:txBody>
      </p:sp>
      <p:pic>
        <p:nvPicPr>
          <p:cNvPr id="5" name="Afbeelding 4" descr="Afbeelding met clipart, emoticon, Graphics, smiley&#10;&#10;Automatisch gegenereerde beschrijving">
            <a:extLst>
              <a:ext uri="{FF2B5EF4-FFF2-40B4-BE49-F238E27FC236}">
                <a16:creationId xmlns:a16="http://schemas.microsoft.com/office/drawing/2014/main" id="{8E288CA0-3D42-4B46-2201-40F11ED4466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2787" y="541641"/>
            <a:ext cx="6255637" cy="6255637"/>
          </a:xfrm>
          <a:prstGeom prst="rect">
            <a:avLst/>
          </a:prstGeom>
        </p:spPr>
      </p:pic>
    </p:spTree>
    <p:extLst>
      <p:ext uri="{BB962C8B-B14F-4D97-AF65-F5344CB8AC3E}">
        <p14:creationId xmlns:p14="http://schemas.microsoft.com/office/powerpoint/2010/main" val="407133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4062332" y="2966042"/>
            <a:ext cx="3403735" cy="925916"/>
          </a:xfrm>
        </p:spPr>
        <p:txBody>
          <a:bodyPr/>
          <a:lstStyle/>
          <a:p>
            <a:r>
              <a:rPr lang="nl-NL" sz="4000" dirty="0"/>
              <a:t>INLEIDING</a:t>
            </a:r>
          </a:p>
        </p:txBody>
      </p:sp>
    </p:spTree>
    <p:extLst>
      <p:ext uri="{BB962C8B-B14F-4D97-AF65-F5344CB8AC3E}">
        <p14:creationId xmlns:p14="http://schemas.microsoft.com/office/powerpoint/2010/main" val="2117249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CE635818-60EA-A460-C389-2DD46D4B1940}"/>
              </a:ext>
            </a:extLst>
          </p:cNvPr>
          <p:cNvSpPr/>
          <p:nvPr/>
        </p:nvSpPr>
        <p:spPr>
          <a:xfrm>
            <a:off x="10396728" y="148652"/>
            <a:ext cx="1681696" cy="175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sp>
        <p:nvSpPr>
          <p:cNvPr id="8" name="Rechthoek 7">
            <a:extLst>
              <a:ext uri="{FF2B5EF4-FFF2-40B4-BE49-F238E27FC236}">
                <a16:creationId xmlns:a16="http://schemas.microsoft.com/office/drawing/2014/main" id="{427A7C65-4F1B-3E28-73CC-5679830F2C63}"/>
              </a:ext>
            </a:extLst>
          </p:cNvPr>
          <p:cNvSpPr/>
          <p:nvPr/>
        </p:nvSpPr>
        <p:spPr bwMode="gray">
          <a:xfrm>
            <a:off x="-2" y="-16057"/>
            <a:ext cx="12192002" cy="784300"/>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nl-NL" sz="1600" b="1" dirty="0">
                <a:solidFill>
                  <a:schemeClr val="bg1"/>
                </a:solidFill>
                <a:latin typeface="+mj-lt"/>
              </a:rPr>
              <a:t>Evaluatie</a:t>
            </a:r>
            <a:endParaRPr lang="nl-NL" sz="1600" b="1" dirty="0">
              <a:solidFill>
                <a:schemeClr val="bg1"/>
              </a:solidFill>
              <a:latin typeface="+mj-lt"/>
              <a:cs typeface="Calibri"/>
            </a:endParaRPr>
          </a:p>
          <a:p>
            <a:r>
              <a:rPr lang="nl-NL" sz="1600" b="1" dirty="0">
                <a:solidFill>
                  <a:schemeClr val="bg2"/>
                </a:solidFill>
                <a:latin typeface="+mj-lt"/>
                <a:cs typeface="Calibri"/>
              </a:rPr>
              <a:t>Invulformat</a:t>
            </a:r>
            <a:r>
              <a:rPr lang="nl-NL" sz="1600" b="1" dirty="0">
                <a:solidFill>
                  <a:schemeClr val="bg2"/>
                </a:solidFill>
                <a:latin typeface="+mj-lt"/>
                <a:ea typeface="Calibri" panose="020F0502020204030204" pitchFamily="34" charset="0"/>
                <a:cs typeface="Calibri"/>
              </a:rPr>
              <a:t> evaluatie </a:t>
            </a:r>
            <a:endParaRPr lang="nl-NL" sz="1600" b="1" dirty="0">
              <a:solidFill>
                <a:schemeClr val="bg2"/>
              </a:solidFill>
              <a:latin typeface="+mj-lt"/>
            </a:endParaRPr>
          </a:p>
        </p:txBody>
      </p:sp>
      <p:sp>
        <p:nvSpPr>
          <p:cNvPr id="12" name="Rechthoek 11">
            <a:extLst>
              <a:ext uri="{FF2B5EF4-FFF2-40B4-BE49-F238E27FC236}">
                <a16:creationId xmlns:a16="http://schemas.microsoft.com/office/drawing/2014/main" id="{3DA7BEF9-94FC-5A78-1FB2-15CFCDD626A0}"/>
              </a:ext>
            </a:extLst>
          </p:cNvPr>
          <p:cNvSpPr/>
          <p:nvPr/>
        </p:nvSpPr>
        <p:spPr bwMode="gray">
          <a:xfrm>
            <a:off x="-2" y="2897353"/>
            <a:ext cx="357995" cy="1885938"/>
          </a:xfrm>
          <a:prstGeom prst="rect">
            <a:avLst/>
          </a:prstGeom>
          <a:solidFill>
            <a:schemeClr val="bg2">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Implementatie</a:t>
            </a:r>
          </a:p>
        </p:txBody>
      </p:sp>
      <p:sp>
        <p:nvSpPr>
          <p:cNvPr id="13" name="Rechthoek 12">
            <a:extLst>
              <a:ext uri="{FF2B5EF4-FFF2-40B4-BE49-F238E27FC236}">
                <a16:creationId xmlns:a16="http://schemas.microsoft.com/office/drawing/2014/main" id="{F525C277-CB7D-D07B-CB91-3AD823D12B97}"/>
              </a:ext>
            </a:extLst>
          </p:cNvPr>
          <p:cNvSpPr/>
          <p:nvPr/>
        </p:nvSpPr>
        <p:spPr bwMode="gray">
          <a:xfrm>
            <a:off x="-2" y="4948000"/>
            <a:ext cx="597408" cy="1885937"/>
          </a:xfrm>
          <a:prstGeom prst="rect">
            <a:avLst/>
          </a:prstGeom>
          <a:solidFill>
            <a:srgbClr val="F0B608"/>
          </a:solidFill>
          <a:ln>
            <a:solidFill>
              <a:srgbClr val="F0B60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dirty="0">
                <a:solidFill>
                  <a:schemeClr val="bg1"/>
                </a:solidFill>
                <a:latin typeface="+mj-lt"/>
              </a:rPr>
              <a:t>Evaluatie</a:t>
            </a:r>
          </a:p>
        </p:txBody>
      </p:sp>
      <p:sp>
        <p:nvSpPr>
          <p:cNvPr id="14" name="Rechthoek 13">
            <a:extLst>
              <a:ext uri="{FF2B5EF4-FFF2-40B4-BE49-F238E27FC236}">
                <a16:creationId xmlns:a16="http://schemas.microsoft.com/office/drawing/2014/main" id="{F5C25B2E-2906-41AD-331F-308907D208BD}"/>
              </a:ext>
            </a:extLst>
          </p:cNvPr>
          <p:cNvSpPr/>
          <p:nvPr/>
        </p:nvSpPr>
        <p:spPr bwMode="gray">
          <a:xfrm>
            <a:off x="0" y="778915"/>
            <a:ext cx="357995" cy="1885938"/>
          </a:xfrm>
          <a:prstGeom prst="rect">
            <a:avLst/>
          </a:prstGeom>
          <a:solidFill>
            <a:schemeClr val="bg2">
              <a:lumMod val="95000"/>
            </a:schemeClr>
          </a:solidFill>
          <a:ln w="38100">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600" b="1">
                <a:solidFill>
                  <a:srgbClr val="3C277B"/>
                </a:solidFill>
                <a:latin typeface="+mj-lt"/>
              </a:rPr>
              <a:t>Opstarten</a:t>
            </a:r>
          </a:p>
        </p:txBody>
      </p:sp>
      <p:pic>
        <p:nvPicPr>
          <p:cNvPr id="3" name="Afbeelding 2" descr="Afbeelding met tekst, schermopname, Rechthoek, plein&#10;&#10;Automatisch gegenereerde beschrijving">
            <a:extLst>
              <a:ext uri="{FF2B5EF4-FFF2-40B4-BE49-F238E27FC236}">
                <a16:creationId xmlns:a16="http://schemas.microsoft.com/office/drawing/2014/main" id="{E6D68F97-C608-BA64-39A0-6C55773F4E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828" y="546496"/>
            <a:ext cx="11647172" cy="6551534"/>
          </a:xfrm>
          <a:prstGeom prst="rect">
            <a:avLst/>
          </a:prstGeom>
        </p:spPr>
      </p:pic>
      <p:sp>
        <p:nvSpPr>
          <p:cNvPr id="2" name="Tekstvak 1">
            <a:extLst>
              <a:ext uri="{FF2B5EF4-FFF2-40B4-BE49-F238E27FC236}">
                <a16:creationId xmlns:a16="http://schemas.microsoft.com/office/drawing/2014/main" id="{D95E092A-AE03-D4B0-A45F-638B5195B12F}"/>
              </a:ext>
            </a:extLst>
          </p:cNvPr>
          <p:cNvSpPr txBox="1"/>
          <p:nvPr/>
        </p:nvSpPr>
        <p:spPr>
          <a:xfrm>
            <a:off x="5934076" y="268761"/>
            <a:ext cx="5853612" cy="427800"/>
          </a:xfrm>
          <a:prstGeom prst="rect">
            <a:avLst/>
          </a:prstGeom>
          <a:noFill/>
        </p:spPr>
        <p:txBody>
          <a:bodyPr wrap="square" lIns="36000" tIns="36000" rIns="36000" bIns="36000" rtlCol="0" anchor="t">
            <a:spAutoFit/>
          </a:bodyPr>
          <a:lstStyle/>
          <a:p>
            <a:pPr algn="l"/>
            <a:r>
              <a:rPr lang="nl-NL" sz="1100" b="1">
                <a:solidFill>
                  <a:schemeClr val="bg1"/>
                </a:solidFill>
                <a:latin typeface="+mj-lt"/>
              </a:rPr>
              <a:t>Toelichting</a:t>
            </a:r>
            <a:r>
              <a:rPr lang="nl-NL" sz="1100">
                <a:solidFill>
                  <a:schemeClr val="bg1"/>
                </a:solidFill>
                <a:latin typeface="+mj-lt"/>
              </a:rPr>
              <a:t>: je kunt dit format op een groot vel uitprinten en met post-its werken.</a:t>
            </a:r>
          </a:p>
        </p:txBody>
      </p:sp>
    </p:spTree>
    <p:extLst>
      <p:ext uri="{BB962C8B-B14F-4D97-AF65-F5344CB8AC3E}">
        <p14:creationId xmlns:p14="http://schemas.microsoft.com/office/powerpoint/2010/main" val="225050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593106" y="313255"/>
            <a:ext cx="9389094" cy="540000"/>
          </a:xfrm>
        </p:spPr>
        <p:txBody>
          <a:bodyPr/>
          <a:lstStyle/>
          <a:p>
            <a:r>
              <a:rPr lang="nl-NL" sz="4000" b="1">
                <a:solidFill>
                  <a:srgbClr val="F9B000"/>
                </a:solidFill>
                <a:latin typeface="Verdana" panose="020B0604030504040204" pitchFamily="34" charset="0"/>
                <a:ea typeface="Verdana" panose="020B0604030504040204" pitchFamily="34" charset="0"/>
              </a:rPr>
              <a:t>Meer informatie</a:t>
            </a:r>
          </a:p>
        </p:txBody>
      </p:sp>
      <p:sp>
        <p:nvSpPr>
          <p:cNvPr id="2" name="Tekstvak 1">
            <a:extLst>
              <a:ext uri="{FF2B5EF4-FFF2-40B4-BE49-F238E27FC236}">
                <a16:creationId xmlns:a16="http://schemas.microsoft.com/office/drawing/2014/main" id="{6772AA0C-47AA-6502-83AB-115ADC752DDC}"/>
              </a:ext>
            </a:extLst>
          </p:cNvPr>
          <p:cNvSpPr txBox="1"/>
          <p:nvPr/>
        </p:nvSpPr>
        <p:spPr>
          <a:xfrm>
            <a:off x="593106" y="1072332"/>
            <a:ext cx="7753914" cy="4711674"/>
          </a:xfrm>
          <a:prstGeom prst="rect">
            <a:avLst/>
          </a:prstGeom>
          <a:noFill/>
          <a:ln>
            <a:noFill/>
          </a:ln>
        </p:spPr>
        <p:txBody>
          <a:bodyPr wrap="square" lIns="91440" tIns="45720" rIns="91440" bIns="45720" rtlCol="0" anchor="t">
            <a:spAutoFit/>
          </a:bodyPr>
          <a:lstStyle/>
          <a:p>
            <a:r>
              <a:rPr lang="nl-NL" sz="1800" dirty="0">
                <a:solidFill>
                  <a:srgbClr val="3C277B"/>
                </a:solidFill>
                <a:latin typeface="Verdana"/>
                <a:ea typeface="Verdana"/>
              </a:rPr>
              <a:t>Als je enthousiast bent en aan de slag wil met het opzetten van een academische werkplaats kun je alvast het laatste onderdeel bekijken van </a:t>
            </a:r>
            <a:r>
              <a:rPr lang="nl-NL" sz="1800" dirty="0">
                <a:solidFill>
                  <a:srgbClr val="3C277B"/>
                </a:solidFill>
                <a:latin typeface="Verdana"/>
                <a:ea typeface="Verdana"/>
                <a:hlinkClick r:id="rId2"/>
              </a:rPr>
              <a:t>onze e-</a:t>
            </a:r>
            <a:r>
              <a:rPr lang="nl-NL" sz="1800" dirty="0" err="1">
                <a:solidFill>
                  <a:srgbClr val="3C277B"/>
                </a:solidFill>
                <a:latin typeface="Verdana"/>
                <a:ea typeface="Verdana"/>
                <a:hlinkClick r:id="rId2"/>
              </a:rPr>
              <a:t>learning</a:t>
            </a:r>
            <a:r>
              <a:rPr lang="nl-NL" sz="1800" dirty="0">
                <a:solidFill>
                  <a:srgbClr val="3C277B"/>
                </a:solidFill>
                <a:latin typeface="Verdana"/>
                <a:ea typeface="Verdana"/>
              </a:rPr>
              <a:t>. </a:t>
            </a:r>
            <a:endParaRPr lang="nl-NL" sz="18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400" dirty="0">
              <a:solidFill>
                <a:srgbClr val="3C277B"/>
              </a:solidFill>
              <a:latin typeface="Verdana" panose="020B0604030504040204" pitchFamily="34" charset="0"/>
              <a:ea typeface="Verdana" panose="020B0604030504040204" pitchFamily="34" charset="0"/>
            </a:endParaRPr>
          </a:p>
          <a:p>
            <a:endParaRPr lang="nl-NL" sz="1400" dirty="0">
              <a:solidFill>
                <a:srgbClr val="3C277B"/>
              </a:solidFill>
              <a:latin typeface="Verdana" panose="020B0604030504040204" pitchFamily="34" charset="0"/>
              <a:ea typeface="Verdana" panose="020B0604030504040204" pitchFamily="34" charset="0"/>
            </a:endParaRPr>
          </a:p>
          <a:p>
            <a:r>
              <a:rPr lang="nl-NL" sz="1800" b="1" dirty="0">
                <a:solidFill>
                  <a:srgbClr val="3C277B"/>
                </a:solidFill>
                <a:latin typeface="Verdana" panose="020B0604030504040204" pitchFamily="34" charset="0"/>
                <a:ea typeface="Verdana" panose="020B0604030504040204" pitchFamily="34" charset="0"/>
              </a:rPr>
              <a:t>We wensen je veel plezier met het opzetten van een academische werkplaats!</a:t>
            </a: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endParaRPr lang="nl-NL" sz="1200" dirty="0">
              <a:solidFill>
                <a:srgbClr val="3C277B"/>
              </a:solidFill>
              <a:latin typeface="Verdana" panose="020B0604030504040204" pitchFamily="34" charset="0"/>
              <a:ea typeface="Verdana" panose="020B0604030504040204" pitchFamily="34" charset="0"/>
            </a:endParaRPr>
          </a:p>
          <a:p>
            <a:r>
              <a:rPr lang="nl-NL" sz="1200" b="1" dirty="0">
                <a:solidFill>
                  <a:srgbClr val="F9B000"/>
                </a:solidFill>
                <a:latin typeface="Verdana" panose="020B0604030504040204" pitchFamily="34" charset="0"/>
                <a:ea typeface="Verdana" panose="020B0604030504040204" pitchFamily="34" charset="0"/>
              </a:rPr>
              <a:t>Colofon</a:t>
            </a:r>
          </a:p>
          <a:p>
            <a:r>
              <a:rPr lang="nl-NL" sz="1200" dirty="0">
                <a:solidFill>
                  <a:srgbClr val="3C277B"/>
                </a:solidFill>
                <a:latin typeface="+mj-lt"/>
              </a:rPr>
              <a:t>Deze e-</a:t>
            </a:r>
            <a:r>
              <a:rPr lang="nl-NL" sz="1200" dirty="0" err="1">
                <a:solidFill>
                  <a:srgbClr val="3C277B"/>
                </a:solidFill>
                <a:latin typeface="+mj-lt"/>
              </a:rPr>
              <a:t>learning</a:t>
            </a:r>
            <a:r>
              <a:rPr lang="nl-NL" sz="1200" dirty="0">
                <a:solidFill>
                  <a:srgbClr val="3C277B"/>
                </a:solidFill>
                <a:latin typeface="+mj-lt"/>
              </a:rPr>
              <a:t> is ontwikkeld vanuit het Programma Over Morgen </a:t>
            </a:r>
            <a:r>
              <a:rPr lang="nl-NL" sz="1200" dirty="0" err="1">
                <a:solidFill>
                  <a:srgbClr val="3C277B"/>
                </a:solidFill>
                <a:latin typeface="+mj-lt"/>
              </a:rPr>
              <a:t>www.vvtwerktaanmorgen.nl</a:t>
            </a:r>
            <a:r>
              <a:rPr lang="nl-NL" sz="1200" dirty="0">
                <a:solidFill>
                  <a:srgbClr val="3C277B"/>
                </a:solidFill>
                <a:latin typeface="+mj-lt"/>
              </a:rPr>
              <a:t>, in opdracht van A+O VVT, met ondersteuning van het Ministerie van Sociale Zaken en Werkgelegenheid. De inhoud is samengesteld door Annet de Lange van Berenschot.</a:t>
            </a:r>
          </a:p>
        </p:txBody>
      </p:sp>
      <p:sp>
        <p:nvSpPr>
          <p:cNvPr id="4" name="AutoShape 2">
            <a:extLst>
              <a:ext uri="{FF2B5EF4-FFF2-40B4-BE49-F238E27FC236}">
                <a16:creationId xmlns:a16="http://schemas.microsoft.com/office/drawing/2014/main" id="{8B45D0CE-E4A3-EF84-256D-019633DC2C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5" name="Graphic 4" descr="Home A+O VVT">
            <a:extLst>
              <a:ext uri="{FF2B5EF4-FFF2-40B4-BE49-F238E27FC236}">
                <a16:creationId xmlns:a16="http://schemas.microsoft.com/office/drawing/2014/main" id="{373DD8AD-A99E-B533-687A-A7E28D72683A}"/>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68508" y="5286908"/>
            <a:ext cx="792204" cy="1072840"/>
          </a:xfrm>
          <a:prstGeom prst="rect">
            <a:avLst/>
          </a:prstGeom>
        </p:spPr>
      </p:pic>
      <p:pic>
        <p:nvPicPr>
          <p:cNvPr id="6" name="Graphic 5" descr="Ministerie van Sociale Zaken en Werkgelegenheid">
            <a:extLst>
              <a:ext uri="{FF2B5EF4-FFF2-40B4-BE49-F238E27FC236}">
                <a16:creationId xmlns:a16="http://schemas.microsoft.com/office/drawing/2014/main" id="{1ED9FE19-F1C2-1CD6-9721-B67DE5D829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1827" y="5286908"/>
            <a:ext cx="2316511" cy="1065447"/>
          </a:xfrm>
          <a:prstGeom prst="rect">
            <a:avLst/>
          </a:prstGeom>
        </p:spPr>
      </p:pic>
    </p:spTree>
    <p:extLst>
      <p:ext uri="{BB962C8B-B14F-4D97-AF65-F5344CB8AC3E}">
        <p14:creationId xmlns:p14="http://schemas.microsoft.com/office/powerpoint/2010/main" val="1814503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5951C-C572-CFA4-B140-469E63EFAF3F}"/>
              </a:ext>
            </a:extLst>
          </p:cNvPr>
          <p:cNvSpPr>
            <a:spLocks noGrp="1"/>
          </p:cNvSpPr>
          <p:nvPr>
            <p:ph type="title"/>
          </p:nvPr>
        </p:nvSpPr>
        <p:spPr>
          <a:xfrm>
            <a:off x="658552" y="414638"/>
            <a:ext cx="10595833" cy="540000"/>
          </a:xfrm>
        </p:spPr>
        <p:txBody>
          <a:bodyPr/>
          <a:lstStyle/>
          <a:p>
            <a:r>
              <a:rPr lang="nl-NL"/>
              <a:t>Begrippenlijst</a:t>
            </a:r>
          </a:p>
        </p:txBody>
      </p:sp>
      <p:sp>
        <p:nvSpPr>
          <p:cNvPr id="3" name="Tijdelijke aanduiding voor voettekst 2">
            <a:extLst>
              <a:ext uri="{FF2B5EF4-FFF2-40B4-BE49-F238E27FC236}">
                <a16:creationId xmlns:a16="http://schemas.microsoft.com/office/drawing/2014/main" id="{B7F97D37-8636-EC02-5467-D112222DA584}"/>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ADD70FF-23BE-22AF-DEC0-2A1F7E9559BC}"/>
              </a:ext>
            </a:extLst>
          </p:cNvPr>
          <p:cNvSpPr>
            <a:spLocks noGrp="1"/>
          </p:cNvSpPr>
          <p:nvPr>
            <p:ph type="sldNum" sz="quarter" idx="7"/>
          </p:nvPr>
        </p:nvSpPr>
        <p:spPr/>
        <p:txBody>
          <a:bodyPr/>
          <a:lstStyle/>
          <a:p>
            <a:fld id="{B6F15528-21DE-4FAA-801E-634DDDAF4B2B}" type="slidenum">
              <a:rPr lang="nl-NL" smtClean="0"/>
              <a:t>32</a:t>
            </a:fld>
            <a:endParaRPr lang="nl-NL"/>
          </a:p>
        </p:txBody>
      </p:sp>
      <p:sp>
        <p:nvSpPr>
          <p:cNvPr id="5" name="Tekstvak 4">
            <a:extLst>
              <a:ext uri="{FF2B5EF4-FFF2-40B4-BE49-F238E27FC236}">
                <a16:creationId xmlns:a16="http://schemas.microsoft.com/office/drawing/2014/main" id="{50967D64-A010-C9E6-F812-B20BC0D52DF8}"/>
              </a:ext>
            </a:extLst>
          </p:cNvPr>
          <p:cNvSpPr txBox="1"/>
          <p:nvPr/>
        </p:nvSpPr>
        <p:spPr>
          <a:xfrm>
            <a:off x="658552" y="909668"/>
            <a:ext cx="10257098" cy="5455330"/>
          </a:xfrm>
          <a:prstGeom prst="rect">
            <a:avLst/>
          </a:prstGeom>
          <a:noFill/>
        </p:spPr>
        <p:txBody>
          <a:bodyPr wrap="square" lIns="36000" tIns="36000" rIns="36000" bIns="36000" rtlCol="0" anchor="t">
            <a:spAutoFit/>
          </a:bodyPr>
          <a:lstStyle/>
          <a:p>
            <a:r>
              <a:rPr lang="nl-NL" sz="1100" b="1" dirty="0">
                <a:solidFill>
                  <a:srgbClr val="F9B000"/>
                </a:solidFill>
                <a:latin typeface="+mj-lt"/>
              </a:rPr>
              <a:t>Handreiking</a:t>
            </a:r>
            <a:r>
              <a:rPr lang="nl-NL" sz="1100" dirty="0">
                <a:solidFill>
                  <a:srgbClr val="F9B000"/>
                </a:solidFill>
                <a:latin typeface="+mj-lt"/>
              </a:rPr>
              <a:t>:</a:t>
            </a:r>
            <a:r>
              <a:rPr lang="nl-NL" sz="1100" dirty="0">
                <a:solidFill>
                  <a:schemeClr val="tx2"/>
                </a:solidFill>
                <a:latin typeface="+mj-lt"/>
              </a:rPr>
              <a:t> </a:t>
            </a:r>
            <a:r>
              <a:rPr lang="nl-NL" sz="1100" b="0" i="0" dirty="0">
                <a:solidFill>
                  <a:srgbClr val="3C277B"/>
                </a:solidFill>
                <a:effectLst/>
                <a:latin typeface="+mj-lt"/>
              </a:rPr>
              <a:t>Een handreiking is een (digitaal) document of publicatie dat praktische richtlijnen, advies of ondersteuning biedt bij het aanpakken van specifieke vraagstukken, taken of situaties. In deze handreiking het vraagstuk: </a:t>
            </a:r>
            <a:r>
              <a:rPr lang="nl-NL" sz="1100" dirty="0">
                <a:solidFill>
                  <a:srgbClr val="3C277B"/>
                </a:solidFill>
                <a:latin typeface="+mj-lt"/>
                <a:ea typeface="Cambria"/>
              </a:rPr>
              <a:t>Hoe ga ik aan de slag met een Academische werkplaats?</a:t>
            </a:r>
          </a:p>
          <a:p>
            <a:pPr algn="l"/>
            <a:endParaRPr lang="nl-NL" sz="1100" dirty="0">
              <a:solidFill>
                <a:srgbClr val="F9B000"/>
              </a:solidFill>
              <a:latin typeface="+mj-lt"/>
            </a:endParaRPr>
          </a:p>
          <a:p>
            <a:pPr algn="l"/>
            <a:r>
              <a:rPr lang="nl-NL" sz="1100" b="1" dirty="0">
                <a:solidFill>
                  <a:srgbClr val="F9B000"/>
                </a:solidFill>
                <a:latin typeface="+mj-lt"/>
              </a:rPr>
              <a:t>Academische werkplaats</a:t>
            </a:r>
            <a:r>
              <a:rPr lang="nl-NL" sz="1100" dirty="0">
                <a:solidFill>
                  <a:srgbClr val="F9B000"/>
                </a:solidFill>
                <a:latin typeface="+mj-lt"/>
              </a:rPr>
              <a:t>: </a:t>
            </a:r>
            <a:r>
              <a:rPr lang="nl-NL" sz="1100" b="0" i="0" dirty="0">
                <a:solidFill>
                  <a:srgbClr val="3C277B"/>
                </a:solidFill>
                <a:effectLst/>
                <a:latin typeface="+mj-lt"/>
              </a:rPr>
              <a:t>Een academische werkplaats is een samenwerkingsverband tussen academische geschoolde onderzoekers en praktijkgerichte organisaties, met als doel wetenschappelijk onderzoek direct toepasbaar te maken in de praktijk. Deze samenwerking overbrugt de kloof tussen theoretische kennis en praktijkervaring, wat kan leiden tot verbeteringen in beleid, innovaties en effectievere dienstverlening.</a:t>
            </a:r>
          </a:p>
          <a:p>
            <a:pPr algn="l"/>
            <a:endParaRPr lang="nl-NL" sz="1100" dirty="0">
              <a:solidFill>
                <a:schemeClr val="tx2"/>
              </a:solidFill>
              <a:latin typeface="+mj-lt"/>
            </a:endParaRPr>
          </a:p>
          <a:p>
            <a:pPr algn="l"/>
            <a:r>
              <a:rPr lang="nl-NL" sz="1100" b="1" dirty="0">
                <a:solidFill>
                  <a:srgbClr val="F9B000"/>
                </a:solidFill>
                <a:latin typeface="+mj-lt"/>
              </a:rPr>
              <a:t>Duurzame inzetbaarheid: </a:t>
            </a:r>
            <a:r>
              <a:rPr lang="nl-NL" sz="1100" b="0" i="0" dirty="0">
                <a:solidFill>
                  <a:srgbClr val="3C277B"/>
                </a:solidFill>
                <a:effectLst/>
                <a:latin typeface="+mj-lt"/>
              </a:rPr>
              <a:t>Duurzame inzetbaarheid verwijst naar het vermogen van een werknemer om gedurende zijn hele loopbaan productief, gezond en gemotiveerd te blijven werken. Het omvat maatregelen en beleid gericht op het bevorderen van de employability, gezondheid en motivatie van werknemers, zodat zij flexibel kunnen inspelen op veranderingen in de arbeidsmarkt en binnen de organisatie.</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Interventie: </a:t>
            </a:r>
            <a:r>
              <a:rPr lang="nl-NL" sz="1100" b="0" i="0" dirty="0">
                <a:solidFill>
                  <a:srgbClr val="3C277B"/>
                </a:solidFill>
                <a:effectLst/>
                <a:latin typeface="+mj-lt"/>
              </a:rPr>
              <a:t>Een interventie verwijst naar een doelgerichte actie of ingreep die wordt ondernomen om een bepaalde situatie te verbeteren, een probleem aan te pakken of een gewenst resultaat te bereiken.</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Actieleren: </a:t>
            </a:r>
            <a:r>
              <a:rPr lang="nl-NL" sz="1100" b="0" i="0" dirty="0">
                <a:solidFill>
                  <a:srgbClr val="3C277B"/>
                </a:solidFill>
                <a:effectLst/>
                <a:latin typeface="+mj-lt"/>
              </a:rPr>
              <a:t>Actieleren is een benadering waarbij leren en handelen hand in hand gaan. Het is een proces waarin individuen of groepen doelbewust actie ondernemen om problemen aan te pakken, terwijl ze tegelijkertijd reflecteren op hun ervaringen en leren van die reflectie.</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Change agent: </a:t>
            </a:r>
            <a:r>
              <a:rPr lang="nl-NL" sz="1100" b="0" i="0" dirty="0">
                <a:solidFill>
                  <a:srgbClr val="3C277B"/>
                </a:solidFill>
                <a:effectLst/>
                <a:latin typeface="+mj-lt"/>
              </a:rPr>
              <a:t>Een change agent (veranderaar) is een individu of groep die bewust en doelgericht betrokken is bij het initiëren, begeleiden en implementeren van veranderingen binnen een organisatie of een ander systeem.</a:t>
            </a:r>
            <a:endParaRPr lang="nl-NL" sz="1100" b="1" dirty="0">
              <a:solidFill>
                <a:srgbClr val="3C277B"/>
              </a:solidFill>
              <a:latin typeface="+mj-lt"/>
            </a:endParaRPr>
          </a:p>
          <a:p>
            <a:pPr algn="l"/>
            <a:endParaRPr lang="nl-NL" sz="1100" b="1" dirty="0">
              <a:solidFill>
                <a:schemeClr val="tx2"/>
              </a:solidFill>
              <a:latin typeface="+mj-lt"/>
            </a:endParaRPr>
          </a:p>
          <a:p>
            <a:pPr algn="l"/>
            <a:r>
              <a:rPr lang="nl-NL" sz="1100" b="1" dirty="0">
                <a:solidFill>
                  <a:srgbClr val="F9B000"/>
                </a:solidFill>
                <a:latin typeface="+mj-lt"/>
              </a:rPr>
              <a:t>Implementatie: </a:t>
            </a:r>
            <a:r>
              <a:rPr lang="nl-NL" sz="1100" b="0" i="0" dirty="0">
                <a:solidFill>
                  <a:srgbClr val="3C277B"/>
                </a:solidFill>
                <a:effectLst/>
                <a:latin typeface="+mj-lt"/>
              </a:rPr>
              <a:t>Implementatie verwijst naar het proces van uitvoering of toepassing van een plan, beleid, procedure, project of verandering binnen een organisatie of een bepaalde context.</a:t>
            </a:r>
          </a:p>
          <a:p>
            <a:endParaRPr lang="nl-NL" sz="1100" dirty="0">
              <a:solidFill>
                <a:srgbClr val="F9B000"/>
              </a:solidFill>
              <a:latin typeface="+mj-lt"/>
            </a:endParaRPr>
          </a:p>
          <a:p>
            <a:r>
              <a:rPr lang="nl-NL" sz="1100" b="1" dirty="0">
                <a:solidFill>
                  <a:srgbClr val="F9B000"/>
                </a:solidFill>
                <a:latin typeface="+mj-lt"/>
              </a:rPr>
              <a:t>Gapanalyse:</a:t>
            </a:r>
            <a:r>
              <a:rPr lang="nl-NL" sz="1100" b="1" dirty="0">
                <a:solidFill>
                  <a:srgbClr val="3C277B"/>
                </a:solidFill>
                <a:latin typeface="+mj-lt"/>
              </a:rPr>
              <a:t> </a:t>
            </a:r>
            <a:r>
              <a:rPr lang="nl-NL" sz="1100" dirty="0">
                <a:solidFill>
                  <a:srgbClr val="3C277B"/>
                </a:solidFill>
                <a:latin typeface="Verdana Pro"/>
                <a:ea typeface="+mn-lt"/>
                <a:cs typeface="+mn-lt"/>
              </a:rPr>
              <a:t>Een GAP-analyse is een methode om een vergelijking te maken tussen een bestaande en een gewenste situatie, en wat het verschil is tussen de twee situaties. </a:t>
            </a:r>
          </a:p>
          <a:p>
            <a:endParaRPr lang="nl-NL" sz="1100" b="1" dirty="0">
              <a:solidFill>
                <a:srgbClr val="F9B000"/>
              </a:solidFill>
              <a:latin typeface="+mj-lt"/>
            </a:endParaRPr>
          </a:p>
          <a:p>
            <a:r>
              <a:rPr lang="nl-NL" sz="1100" b="1" dirty="0">
                <a:solidFill>
                  <a:srgbClr val="F9B000"/>
                </a:solidFill>
                <a:latin typeface="+mj-lt"/>
              </a:rPr>
              <a:t>Deskresearch: </a:t>
            </a:r>
            <a:r>
              <a:rPr lang="nl-NL" sz="1100" dirty="0">
                <a:solidFill>
                  <a:srgbClr val="3C277B"/>
                </a:solidFill>
                <a:latin typeface="Verdana Pro"/>
                <a:ea typeface="+mn-lt"/>
                <a:cs typeface="+mn-lt"/>
              </a:rPr>
              <a:t>het verzamelen en analyseren van relevante documenten van de organisatie. </a:t>
            </a:r>
          </a:p>
        </p:txBody>
      </p:sp>
    </p:spTree>
    <p:extLst>
      <p:ext uri="{BB962C8B-B14F-4D97-AF65-F5344CB8AC3E}">
        <p14:creationId xmlns:p14="http://schemas.microsoft.com/office/powerpoint/2010/main" val="204346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a:extLst>
              <a:ext uri="{FF2B5EF4-FFF2-40B4-BE49-F238E27FC236}">
                <a16:creationId xmlns:a16="http://schemas.microsoft.com/office/drawing/2014/main" id="{17D3C5EA-AB3B-75A3-BD4D-851ADF37940A}"/>
              </a:ext>
            </a:extLst>
          </p:cNvPr>
          <p:cNvSpPr/>
          <p:nvPr/>
        </p:nvSpPr>
        <p:spPr>
          <a:xfrm>
            <a:off x="764978" y="470162"/>
            <a:ext cx="9777600" cy="365095"/>
          </a:xfrm>
          <a:prstGeom prst="rect">
            <a:avLst/>
          </a:prstGeom>
        </p:spPr>
        <p:txBody>
          <a:bodyPr wrap="square" lIns="87242" tIns="43622" rIns="87242" bIns="43622">
            <a:spAutoFit/>
          </a:bodyPr>
          <a:lstStyle/>
          <a:p>
            <a:pPr defTabSz="517996"/>
            <a:endParaRPr lang="nl-NL" b="1">
              <a:solidFill>
                <a:schemeClr val="tx1">
                  <a:lumMod val="50000"/>
                  <a:lumOff val="50000"/>
                </a:schemeClr>
              </a:solidFill>
              <a:latin typeface="Arial" panose="020B0604020202020204" pitchFamily="34" charset="0"/>
              <a:cs typeface="Arial" panose="020B0604020202020204" pitchFamily="34" charset="0"/>
            </a:endParaRPr>
          </a:p>
        </p:txBody>
      </p:sp>
      <p:sp>
        <p:nvSpPr>
          <p:cNvPr id="35" name="TextBox 29">
            <a:extLst>
              <a:ext uri="{FF2B5EF4-FFF2-40B4-BE49-F238E27FC236}">
                <a16:creationId xmlns:a16="http://schemas.microsoft.com/office/drawing/2014/main" id="{663C4F15-72CE-A9E4-C23F-68F6325491C5}"/>
              </a:ext>
            </a:extLst>
          </p:cNvPr>
          <p:cNvSpPr txBox="1"/>
          <p:nvPr/>
        </p:nvSpPr>
        <p:spPr>
          <a:xfrm>
            <a:off x="4108215" y="5051075"/>
            <a:ext cx="3012178" cy="486030"/>
          </a:xfrm>
          <a:prstGeom prst="rect">
            <a:avLst/>
          </a:prstGeom>
          <a:noFill/>
        </p:spPr>
        <p:txBody>
          <a:bodyPr wrap="square" lIns="91440" tIns="45720" rIns="91440" bIns="45720" rtlCol="0" anchor="t">
            <a:spAutoFit/>
          </a:bodyPr>
          <a:lstStyle/>
          <a:p>
            <a:r>
              <a:rPr lang="nl-NL" sz="800" b="1" dirty="0">
                <a:solidFill>
                  <a:schemeClr val="tx2">
                    <a:lumMod val="40000"/>
                    <a:lumOff val="60000"/>
                  </a:schemeClr>
                </a:solidFill>
                <a:latin typeface="Verdana"/>
                <a:ea typeface="Verdana"/>
                <a:cs typeface="Arial"/>
              </a:rPr>
              <a:t>Persoon werk-fit Model: </a:t>
            </a:r>
            <a:r>
              <a:rPr lang="nl-NL" sz="800" dirty="0">
                <a:solidFill>
                  <a:schemeClr val="tx2">
                    <a:lumMod val="40000"/>
                    <a:lumOff val="60000"/>
                  </a:schemeClr>
                </a:solidFill>
                <a:latin typeface="Verdana"/>
                <a:ea typeface="Verdana"/>
              </a:rPr>
              <a:t>Duurzame inzetbaarheid: een wisselwerking tussen werknemer en werkgever (De Lange &amp; Van der Heijden, 2016)</a:t>
            </a:r>
            <a:endParaRPr lang="en-US" sz="800" dirty="0">
              <a:solidFill>
                <a:schemeClr val="tx2">
                  <a:lumMod val="40000"/>
                  <a:lumOff val="60000"/>
                </a:schemeClr>
              </a:solidFill>
              <a:latin typeface="Verdana"/>
              <a:ea typeface="Verdana"/>
            </a:endParaRPr>
          </a:p>
        </p:txBody>
      </p:sp>
      <p:sp>
        <p:nvSpPr>
          <p:cNvPr id="36" name="Rectangle 24">
            <a:extLst>
              <a:ext uri="{FF2B5EF4-FFF2-40B4-BE49-F238E27FC236}">
                <a16:creationId xmlns:a16="http://schemas.microsoft.com/office/drawing/2014/main" id="{98102E18-075F-B7DA-C477-AE4FB305001A}"/>
              </a:ext>
            </a:extLst>
          </p:cNvPr>
          <p:cNvSpPr/>
          <p:nvPr/>
        </p:nvSpPr>
        <p:spPr>
          <a:xfrm>
            <a:off x="5476011" y="4687576"/>
            <a:ext cx="1018800" cy="723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p>
        </p:txBody>
      </p:sp>
      <p:sp>
        <p:nvSpPr>
          <p:cNvPr id="38" name="Rectangle 42">
            <a:extLst>
              <a:ext uri="{FF2B5EF4-FFF2-40B4-BE49-F238E27FC236}">
                <a16:creationId xmlns:a16="http://schemas.microsoft.com/office/drawing/2014/main" id="{330A97F6-93F5-1E16-F383-D312A35EEDA8}"/>
              </a:ext>
            </a:extLst>
          </p:cNvPr>
          <p:cNvSpPr/>
          <p:nvPr/>
        </p:nvSpPr>
        <p:spPr>
          <a:xfrm>
            <a:off x="699420" y="6048943"/>
            <a:ext cx="531572" cy="53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p>
        </p:txBody>
      </p:sp>
      <p:sp>
        <p:nvSpPr>
          <p:cNvPr id="40" name="Rechthoek 39">
            <a:extLst>
              <a:ext uri="{FF2B5EF4-FFF2-40B4-BE49-F238E27FC236}">
                <a16:creationId xmlns:a16="http://schemas.microsoft.com/office/drawing/2014/main" id="{6279CC38-AC8E-47FC-8324-CFEDE0E99A1E}"/>
              </a:ext>
            </a:extLst>
          </p:cNvPr>
          <p:cNvSpPr/>
          <p:nvPr/>
        </p:nvSpPr>
        <p:spPr>
          <a:xfrm>
            <a:off x="5150649" y="2142100"/>
            <a:ext cx="6096000" cy="923330"/>
          </a:xfrm>
          <a:prstGeom prst="rect">
            <a:avLst/>
          </a:prstGeom>
        </p:spPr>
        <p:txBody>
          <a:bodyPr>
            <a:spAutoFit/>
          </a:bodyPr>
          <a:lstStyle/>
          <a:p>
            <a:endParaRPr lang="nl-NL"/>
          </a:p>
          <a:p>
            <a:endParaRPr lang="nl-NL">
              <a:latin typeface="Arial" panose="020B0604020202020204" pitchFamily="34" charset="0"/>
            </a:endParaRPr>
          </a:p>
          <a:p>
            <a:endParaRPr lang="nl-NL">
              <a:latin typeface="Arial" panose="020B0604020202020204" pitchFamily="34" charset="0"/>
            </a:endParaRPr>
          </a:p>
        </p:txBody>
      </p:sp>
      <p:sp>
        <p:nvSpPr>
          <p:cNvPr id="41" name="Rechthoek 40">
            <a:extLst>
              <a:ext uri="{FF2B5EF4-FFF2-40B4-BE49-F238E27FC236}">
                <a16:creationId xmlns:a16="http://schemas.microsoft.com/office/drawing/2014/main" id="{8EEAFDC2-A200-05CF-170D-D0B6F6B5E6AA}"/>
              </a:ext>
            </a:extLst>
          </p:cNvPr>
          <p:cNvSpPr/>
          <p:nvPr/>
        </p:nvSpPr>
        <p:spPr>
          <a:xfrm>
            <a:off x="488913" y="383479"/>
            <a:ext cx="9380796" cy="461665"/>
          </a:xfrm>
          <a:prstGeom prst="rect">
            <a:avLst/>
          </a:prstGeom>
        </p:spPr>
        <p:txBody>
          <a:bodyPr wrap="square">
            <a:spAutoFit/>
          </a:bodyPr>
          <a:lstStyle/>
          <a:p>
            <a:pPr defTabSz="517996"/>
            <a:r>
              <a:rPr lang="nl-NL" sz="2400" b="1" dirty="0">
                <a:solidFill>
                  <a:srgbClr val="3C277B"/>
                </a:solidFill>
                <a:latin typeface="Verdana"/>
                <a:ea typeface="+mj-ea"/>
              </a:rPr>
              <a:t>Wat is duurzame inzetbaarheid? </a:t>
            </a:r>
          </a:p>
        </p:txBody>
      </p:sp>
      <p:sp>
        <p:nvSpPr>
          <p:cNvPr id="44" name="Pijl: rechts 43">
            <a:extLst>
              <a:ext uri="{FF2B5EF4-FFF2-40B4-BE49-F238E27FC236}">
                <a16:creationId xmlns:a16="http://schemas.microsoft.com/office/drawing/2014/main" id="{E566A9CD-89FF-BD37-D06A-5BD0983FD9BA}"/>
              </a:ext>
            </a:extLst>
          </p:cNvPr>
          <p:cNvSpPr/>
          <p:nvPr/>
        </p:nvSpPr>
        <p:spPr>
          <a:xfrm>
            <a:off x="7502262" y="1628304"/>
            <a:ext cx="359577" cy="348906"/>
          </a:xfrm>
          <a:prstGeom prst="rightArrow">
            <a:avLst/>
          </a:prstGeom>
          <a:solidFill>
            <a:srgbClr val="12AB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Pijl: rechts 44">
            <a:extLst>
              <a:ext uri="{FF2B5EF4-FFF2-40B4-BE49-F238E27FC236}">
                <a16:creationId xmlns:a16="http://schemas.microsoft.com/office/drawing/2014/main" id="{C4BB81AA-393B-6658-E9F5-ACF1BD794C93}"/>
              </a:ext>
            </a:extLst>
          </p:cNvPr>
          <p:cNvSpPr/>
          <p:nvPr/>
        </p:nvSpPr>
        <p:spPr>
          <a:xfrm>
            <a:off x="7493421" y="2497923"/>
            <a:ext cx="359577" cy="348906"/>
          </a:xfrm>
          <a:prstGeom prst="rightArrow">
            <a:avLst/>
          </a:prstGeom>
          <a:solidFill>
            <a:srgbClr val="9ED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Pijl: rechts 45">
            <a:extLst>
              <a:ext uri="{FF2B5EF4-FFF2-40B4-BE49-F238E27FC236}">
                <a16:creationId xmlns:a16="http://schemas.microsoft.com/office/drawing/2014/main" id="{5E857D8D-2CBF-61E0-3A9F-9E02E27D3356}"/>
              </a:ext>
            </a:extLst>
          </p:cNvPr>
          <p:cNvSpPr/>
          <p:nvPr/>
        </p:nvSpPr>
        <p:spPr>
          <a:xfrm>
            <a:off x="7493422" y="3718643"/>
            <a:ext cx="359577" cy="34890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Pijl: rechts 46">
            <a:extLst>
              <a:ext uri="{FF2B5EF4-FFF2-40B4-BE49-F238E27FC236}">
                <a16:creationId xmlns:a16="http://schemas.microsoft.com/office/drawing/2014/main" id="{362F105E-3000-86E0-A0BE-18F879455171}"/>
              </a:ext>
            </a:extLst>
          </p:cNvPr>
          <p:cNvSpPr/>
          <p:nvPr/>
        </p:nvSpPr>
        <p:spPr>
          <a:xfrm>
            <a:off x="7502261" y="4911412"/>
            <a:ext cx="359577" cy="348906"/>
          </a:xfrm>
          <a:prstGeom prst="rightArrow">
            <a:avLst/>
          </a:prstGeom>
          <a:solidFill>
            <a:srgbClr val="D8CE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Tekstvak 47">
            <a:extLst>
              <a:ext uri="{FF2B5EF4-FFF2-40B4-BE49-F238E27FC236}">
                <a16:creationId xmlns:a16="http://schemas.microsoft.com/office/drawing/2014/main" id="{F90FE5E2-310B-D578-E5D7-988E8E0114CE}"/>
              </a:ext>
            </a:extLst>
          </p:cNvPr>
          <p:cNvSpPr txBox="1"/>
          <p:nvPr/>
        </p:nvSpPr>
        <p:spPr>
          <a:xfrm>
            <a:off x="8081151" y="1534335"/>
            <a:ext cx="3863710" cy="4069960"/>
          </a:xfrm>
          <a:prstGeom prst="rect">
            <a:avLst/>
          </a:prstGeom>
          <a:noFill/>
        </p:spPr>
        <p:txBody>
          <a:bodyPr wrap="square" lIns="91440" tIns="45720" rIns="91440" bIns="45720" rtlCol="0" anchor="t">
            <a:spAutoFit/>
          </a:bodyPr>
          <a:lstStyle/>
          <a:p>
            <a:r>
              <a:rPr lang="nl-NL" sz="1200" b="1" dirty="0">
                <a:solidFill>
                  <a:srgbClr val="3C277B"/>
                </a:solidFill>
                <a:latin typeface="Verdana"/>
                <a:ea typeface="Verdana"/>
              </a:rPr>
              <a:t>Ontwerp van werk</a:t>
            </a:r>
            <a:endParaRPr lang="en-US" sz="1200" dirty="0">
              <a:solidFill>
                <a:srgbClr val="3C277B"/>
              </a:solidFill>
              <a:latin typeface="Verdana"/>
              <a:ea typeface="Verdana"/>
            </a:endParaRPr>
          </a:p>
          <a:p>
            <a:r>
              <a:rPr lang="nl-NL" sz="1100" dirty="0">
                <a:solidFill>
                  <a:srgbClr val="3C277B"/>
                </a:solidFill>
                <a:latin typeface="Verdana"/>
                <a:ea typeface="Verdana"/>
              </a:rPr>
              <a:t>Ervaren werkdruk en autonomie, sfeer binnen team.</a:t>
            </a:r>
            <a:br>
              <a:rPr lang="nl-NL" sz="1100" dirty="0">
                <a:solidFill>
                  <a:srgbClr val="3C277B"/>
                </a:solidFill>
                <a:latin typeface="Verdana"/>
                <a:ea typeface="Verdana"/>
              </a:rPr>
            </a:br>
            <a:endParaRPr lang="nl-NL" sz="1100" dirty="0">
              <a:solidFill>
                <a:srgbClr val="3C277B"/>
              </a:solidFill>
              <a:latin typeface="Verdana"/>
              <a:ea typeface="Verdana"/>
            </a:endParaRPr>
          </a:p>
          <a:p>
            <a:endParaRPr lang="nl-NL" sz="1100" dirty="0">
              <a:solidFill>
                <a:srgbClr val="3C277B"/>
              </a:solidFill>
              <a:latin typeface="Verdana"/>
              <a:ea typeface="Verdana"/>
            </a:endParaRPr>
          </a:p>
          <a:p>
            <a:r>
              <a:rPr lang="nl-NL" sz="1200" b="1" dirty="0">
                <a:solidFill>
                  <a:srgbClr val="3C277B"/>
                </a:solidFill>
                <a:latin typeface="Verdana"/>
                <a:ea typeface="Verdana"/>
              </a:rPr>
              <a:t>Zelfmanagement</a:t>
            </a:r>
            <a:br>
              <a:rPr lang="nl-NL" sz="1100" b="1" dirty="0">
                <a:solidFill>
                  <a:srgbClr val="3C277B"/>
                </a:solidFill>
                <a:latin typeface="Verdana"/>
                <a:ea typeface="Verdana"/>
              </a:rPr>
            </a:br>
            <a:r>
              <a:rPr lang="nl-NL" sz="1100" dirty="0">
                <a:solidFill>
                  <a:srgbClr val="3C277B"/>
                </a:solidFill>
                <a:latin typeface="Verdana"/>
                <a:ea typeface="Verdana"/>
              </a:rPr>
              <a:t>Hierbij gaat het om de mate van zelfregie die medewerkers ervaren in het vormgeven van het eigen werk. </a:t>
            </a:r>
            <a:endParaRPr lang="en-US" sz="1100" dirty="0">
              <a:solidFill>
                <a:srgbClr val="3C277B"/>
              </a:solidFill>
              <a:latin typeface="Verdana"/>
              <a:ea typeface="Verdana"/>
            </a:endParaRPr>
          </a:p>
          <a:p>
            <a:endParaRPr lang="nl-NL" sz="1100" dirty="0">
              <a:solidFill>
                <a:srgbClr val="3C277B"/>
              </a:solidFill>
              <a:latin typeface="Verdana"/>
              <a:ea typeface="Verdana"/>
            </a:endParaRPr>
          </a:p>
          <a:p>
            <a:endParaRPr lang="nl-NL" sz="1100" dirty="0">
              <a:solidFill>
                <a:srgbClr val="3C277B"/>
              </a:solidFill>
              <a:latin typeface="Verdana"/>
              <a:ea typeface="Verdana"/>
            </a:endParaRPr>
          </a:p>
          <a:p>
            <a:r>
              <a:rPr lang="nl-NL" sz="1200" b="1" dirty="0">
                <a:solidFill>
                  <a:srgbClr val="3C277B"/>
                </a:solidFill>
                <a:latin typeface="Verdana"/>
                <a:ea typeface="Verdana"/>
              </a:rPr>
              <a:t>HRM instrumenten</a:t>
            </a:r>
            <a:br>
              <a:rPr lang="nl-NL" sz="1100" b="1" dirty="0">
                <a:solidFill>
                  <a:srgbClr val="3C277B"/>
                </a:solidFill>
                <a:latin typeface="Verdana"/>
                <a:ea typeface="Verdana"/>
              </a:rPr>
            </a:br>
            <a:r>
              <a:rPr lang="nl-NL" sz="1100" dirty="0">
                <a:solidFill>
                  <a:srgbClr val="3C277B"/>
                </a:solidFill>
                <a:latin typeface="Verdana"/>
                <a:ea typeface="Verdana"/>
              </a:rPr>
              <a:t>Hierbij gaat het om welke HR instrumenten beschikbaar zijn en ook gebruikt worden.</a:t>
            </a:r>
            <a:r>
              <a:rPr lang="nl-NL" sz="1100" b="1" dirty="0">
                <a:solidFill>
                  <a:srgbClr val="3C277B"/>
                </a:solidFill>
                <a:latin typeface="Verdana"/>
                <a:ea typeface="Verdana"/>
              </a:rPr>
              <a:t> </a:t>
            </a:r>
            <a:r>
              <a:rPr lang="nl-NL" sz="1100" dirty="0">
                <a:solidFill>
                  <a:srgbClr val="3C277B"/>
                </a:solidFill>
                <a:latin typeface="Verdana"/>
                <a:ea typeface="Verdana"/>
              </a:rPr>
              <a:t>Hierin kan een onderverdeling gemaakt worden in ontzien-, benut-, behoud- en ontwikkelinstrumenten. </a:t>
            </a:r>
            <a:endParaRPr lang="en-US" sz="1100" dirty="0">
              <a:solidFill>
                <a:srgbClr val="3C277B"/>
              </a:solidFill>
              <a:latin typeface="Verdana"/>
              <a:ea typeface="Verdana"/>
            </a:endParaRPr>
          </a:p>
          <a:p>
            <a:endParaRPr lang="nl-NL" sz="1100" dirty="0">
              <a:solidFill>
                <a:srgbClr val="3C277B"/>
              </a:solidFill>
              <a:latin typeface="Verdana"/>
              <a:ea typeface="Verdana"/>
            </a:endParaRPr>
          </a:p>
          <a:p>
            <a:endParaRPr lang="nl-NL" sz="1200" dirty="0">
              <a:solidFill>
                <a:srgbClr val="3C277B"/>
              </a:solidFill>
              <a:latin typeface="Verdana"/>
              <a:ea typeface="Verdana"/>
            </a:endParaRPr>
          </a:p>
          <a:p>
            <a:r>
              <a:rPr lang="nl-NL" sz="1200" b="1" dirty="0">
                <a:solidFill>
                  <a:srgbClr val="3C277B"/>
                </a:solidFill>
                <a:latin typeface="Verdana"/>
                <a:ea typeface="Verdana"/>
              </a:rPr>
              <a:t>Leiderschapsstijl</a:t>
            </a:r>
            <a:br>
              <a:rPr lang="nl-NL" sz="1100" b="1" dirty="0">
                <a:solidFill>
                  <a:srgbClr val="3C277B"/>
                </a:solidFill>
                <a:latin typeface="Verdana"/>
                <a:ea typeface="Verdana"/>
              </a:rPr>
            </a:br>
            <a:r>
              <a:rPr lang="nl-NL" sz="1100" dirty="0">
                <a:solidFill>
                  <a:srgbClr val="3C277B"/>
                </a:solidFill>
                <a:latin typeface="Verdana"/>
                <a:ea typeface="Verdana"/>
              </a:rPr>
              <a:t>Hierbij staat de relatie met de leidinggevende en de stijl van leidinggeven centraal.  </a:t>
            </a:r>
            <a:endParaRPr lang="nl-NL" dirty="0">
              <a:latin typeface="Verdana"/>
              <a:ea typeface="Verdana"/>
            </a:endParaRPr>
          </a:p>
        </p:txBody>
      </p:sp>
      <p:pic>
        <p:nvPicPr>
          <p:cNvPr id="3" name="Afbeelding 2" descr="Afbeelding met diagram&#10;&#10;Automatisch gegenereerde beschrijving">
            <a:extLst>
              <a:ext uri="{FF2B5EF4-FFF2-40B4-BE49-F238E27FC236}">
                <a16:creationId xmlns:a16="http://schemas.microsoft.com/office/drawing/2014/main" id="{B5B9CCA6-53A3-BB5A-7BC9-F35DABDED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69869" y="1602161"/>
            <a:ext cx="3242430" cy="3242430"/>
          </a:xfrm>
          <a:prstGeom prst="rect">
            <a:avLst/>
          </a:prstGeom>
        </p:spPr>
      </p:pic>
      <p:sp>
        <p:nvSpPr>
          <p:cNvPr id="2" name="Rechthoek 1">
            <a:extLst>
              <a:ext uri="{FF2B5EF4-FFF2-40B4-BE49-F238E27FC236}">
                <a16:creationId xmlns:a16="http://schemas.microsoft.com/office/drawing/2014/main" id="{B68660E4-D940-E558-E896-1D357C4BA777}"/>
              </a:ext>
            </a:extLst>
          </p:cNvPr>
          <p:cNvSpPr/>
          <p:nvPr/>
        </p:nvSpPr>
        <p:spPr>
          <a:xfrm>
            <a:off x="5130801" y="2776893"/>
            <a:ext cx="1018341" cy="789684"/>
          </a:xfrm>
          <a:prstGeom prst="rect">
            <a:avLst/>
          </a:prstGeom>
          <a:solidFill>
            <a:srgbClr val="E0EFF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dirty="0">
                <a:solidFill>
                  <a:srgbClr val="3C277B"/>
                </a:solidFill>
                <a:latin typeface="+mj-lt"/>
              </a:rPr>
              <a:t>Persoon- </a:t>
            </a:r>
            <a:r>
              <a:rPr lang="nl-NL" sz="1200" dirty="0" err="1">
                <a:solidFill>
                  <a:srgbClr val="3C277B"/>
                </a:solidFill>
                <a:latin typeface="+mj-lt"/>
              </a:rPr>
              <a:t>Werkfit</a:t>
            </a:r>
            <a:r>
              <a:rPr lang="nl-NL" sz="1200" dirty="0">
                <a:solidFill>
                  <a:srgbClr val="3C277B"/>
                </a:solidFill>
                <a:latin typeface="+mj-lt"/>
              </a:rPr>
              <a:t> Model</a:t>
            </a:r>
          </a:p>
        </p:txBody>
      </p:sp>
      <p:sp>
        <p:nvSpPr>
          <p:cNvPr id="5" name="Tekstvak 4">
            <a:extLst>
              <a:ext uri="{FF2B5EF4-FFF2-40B4-BE49-F238E27FC236}">
                <a16:creationId xmlns:a16="http://schemas.microsoft.com/office/drawing/2014/main" id="{32831FF3-9337-D94E-BA61-BF64F8A88417}"/>
              </a:ext>
            </a:extLst>
          </p:cNvPr>
          <p:cNvSpPr txBox="1"/>
          <p:nvPr/>
        </p:nvSpPr>
        <p:spPr>
          <a:xfrm>
            <a:off x="526853" y="1520247"/>
            <a:ext cx="3012178" cy="4339265"/>
          </a:xfrm>
          <a:prstGeom prst="rect">
            <a:avLst/>
          </a:prstGeom>
          <a:noFill/>
        </p:spPr>
        <p:txBody>
          <a:bodyPr wrap="square">
            <a:spAutoFit/>
          </a:bodyPr>
          <a:lstStyle/>
          <a:p>
            <a:r>
              <a:rPr lang="nl-NL" sz="1200" b="1" dirty="0">
                <a:solidFill>
                  <a:srgbClr val="3C277B"/>
                </a:solidFill>
                <a:latin typeface="+mj-lt"/>
              </a:rPr>
              <a:t>Onze definitie van duurzame inzetbaarheid</a:t>
            </a:r>
          </a:p>
          <a:p>
            <a:endParaRPr lang="nl-NL" sz="1200" b="1" dirty="0">
              <a:solidFill>
                <a:srgbClr val="3C277B"/>
              </a:solidFill>
              <a:latin typeface="+mj-lt"/>
            </a:endParaRPr>
          </a:p>
          <a:p>
            <a:pPr marL="171450" indent="-171450">
              <a:buFont typeface="Arial" panose="020B0604020202020204" pitchFamily="34" charset="0"/>
              <a:buChar char="•"/>
            </a:pPr>
            <a:r>
              <a:rPr lang="nl-NL" sz="1200" dirty="0">
                <a:solidFill>
                  <a:srgbClr val="3C277B"/>
                </a:solidFill>
                <a:latin typeface="+mj-lt"/>
              </a:rPr>
              <a:t>Het vermogen van een medewerker om gedurende zijn hele loopbaan productief, gezond en gemotiveerd te blijven werken. </a:t>
            </a:r>
          </a:p>
          <a:p>
            <a:pPr marL="171450" indent="-171450">
              <a:buFont typeface="Arial" panose="020B0604020202020204" pitchFamily="34" charset="0"/>
              <a:buChar char="•"/>
            </a:pPr>
            <a:r>
              <a:rPr lang="nl-NL" sz="1200" dirty="0">
                <a:solidFill>
                  <a:srgbClr val="3C277B"/>
                </a:solidFill>
                <a:latin typeface="+mj-lt"/>
              </a:rPr>
              <a:t>Het omvat maatregelen en beleid gericht op het bevorderen van de employability, gezondheid en motivatie van medewerkers, zodat zij flexibel kunnen inspelen op veranderingen in de arbeidsmarkt en binnen de organisatie.</a:t>
            </a:r>
          </a:p>
          <a:p>
            <a:pPr marL="171450" indent="-171450">
              <a:buFont typeface="Arial" panose="020B0604020202020204" pitchFamily="34" charset="0"/>
              <a:buChar char="•"/>
            </a:pPr>
            <a:endParaRPr lang="nl-NL" sz="1200" dirty="0">
              <a:solidFill>
                <a:srgbClr val="3C277B"/>
              </a:solidFill>
              <a:latin typeface="+mj-lt"/>
            </a:endParaRPr>
          </a:p>
          <a:p>
            <a:r>
              <a:rPr lang="nl-NL" sz="1200" dirty="0">
                <a:solidFill>
                  <a:srgbClr val="3C277B"/>
                </a:solidFill>
                <a:latin typeface="+mj-lt"/>
              </a:rPr>
              <a:t>Wij kijken naar duurzame inzetbaarheid vanuit een integraal perspectief waarbij we 4 elementen onderscheiden in het Persoon- </a:t>
            </a:r>
            <a:r>
              <a:rPr lang="nl-NL" sz="1200" dirty="0" err="1">
                <a:solidFill>
                  <a:srgbClr val="3C277B"/>
                </a:solidFill>
                <a:latin typeface="+mj-lt"/>
              </a:rPr>
              <a:t>Werkfit</a:t>
            </a:r>
            <a:r>
              <a:rPr lang="nl-NL" sz="1200" dirty="0">
                <a:solidFill>
                  <a:srgbClr val="3C277B"/>
                </a:solidFill>
                <a:latin typeface="+mj-lt"/>
              </a:rPr>
              <a:t> model. </a:t>
            </a:r>
          </a:p>
          <a:p>
            <a:endParaRPr lang="nl-NL" sz="1200" dirty="0">
              <a:solidFill>
                <a:srgbClr val="3C277B"/>
              </a:solidFill>
              <a:latin typeface="+mj-lt"/>
            </a:endParaRPr>
          </a:p>
        </p:txBody>
      </p:sp>
    </p:spTree>
    <p:extLst>
      <p:ext uri="{BB962C8B-B14F-4D97-AF65-F5344CB8AC3E}">
        <p14:creationId xmlns:p14="http://schemas.microsoft.com/office/powerpoint/2010/main" val="3359126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5</a:t>
            </a:fld>
            <a:endParaRPr lang="nl-NL"/>
          </a:p>
        </p:txBody>
      </p:sp>
      <p:sp>
        <p:nvSpPr>
          <p:cNvPr id="11" name="Tekstvak 10">
            <a:extLst>
              <a:ext uri="{FF2B5EF4-FFF2-40B4-BE49-F238E27FC236}">
                <a16:creationId xmlns:a16="http://schemas.microsoft.com/office/drawing/2014/main" id="{967D76AB-DB2C-BD25-F42B-19B4902EC192}"/>
              </a:ext>
            </a:extLst>
          </p:cNvPr>
          <p:cNvSpPr txBox="1"/>
          <p:nvPr/>
        </p:nvSpPr>
        <p:spPr>
          <a:xfrm>
            <a:off x="606280" y="1504950"/>
            <a:ext cx="6199256" cy="2914196"/>
          </a:xfrm>
          <a:prstGeom prst="rect">
            <a:avLst/>
          </a:prstGeom>
          <a:noFill/>
        </p:spPr>
        <p:txBody>
          <a:bodyPr wrap="square" lIns="91440" tIns="45720" rIns="91440" bIns="45720" anchor="t">
            <a:spAutoFit/>
          </a:bodyPr>
          <a:lstStyle/>
          <a:p>
            <a:pPr fontAlgn="base"/>
            <a:r>
              <a:rPr lang="nl-NL" sz="1400" dirty="0">
                <a:solidFill>
                  <a:srgbClr val="3C277B"/>
                </a:solidFill>
                <a:latin typeface="+mj-lt"/>
                <a:ea typeface="Calibri"/>
                <a:cs typeface="Calibri"/>
              </a:rPr>
              <a:t>In de afgelopen jaren zijn meerdere zorgorganisaties gestart met een academische werkplaats. In dit proces gaan zij via 'actieleren' aan de slag met vraagstukken van duurzame inzetbaarheid. </a:t>
            </a:r>
          </a:p>
          <a:p>
            <a:pPr fontAlgn="base"/>
            <a:endParaRPr lang="nl-NL" sz="1400" dirty="0">
              <a:solidFill>
                <a:srgbClr val="3C277B"/>
              </a:solidFill>
              <a:effectLst/>
              <a:latin typeface="+mj-lt"/>
              <a:ea typeface="Times New Roman" panose="02020603050405020304" pitchFamily="18" charset="0"/>
              <a:cs typeface="Calibri"/>
            </a:endParaRPr>
          </a:p>
          <a:p>
            <a:r>
              <a:rPr lang="nl-NL" sz="1400" dirty="0">
                <a:solidFill>
                  <a:srgbClr val="3C277B"/>
                </a:solidFill>
                <a:latin typeface="+mj-lt"/>
                <a:ea typeface="Calibri"/>
                <a:cs typeface="Calibri"/>
              </a:rPr>
              <a:t>De academische werkplaats is een plek waar je met en van elkaar leert, samen experimenteert, reflecteert en evalueert. Je onderzoekt met je collega’s wat wel én niet werkt. </a:t>
            </a:r>
            <a:r>
              <a:rPr lang="nl-NL" sz="1400" dirty="0">
                <a:solidFill>
                  <a:srgbClr val="3C277B"/>
                </a:solidFill>
                <a:effectLst/>
                <a:latin typeface="+mj-lt"/>
                <a:ea typeface="Times New Roman" panose="02020603050405020304" pitchFamily="18" charset="0"/>
              </a:rPr>
              <a:t>Alle betrokkenen hebben kennis over het probleem, alleen samen komen we tot een oplossing.</a:t>
            </a:r>
            <a:endParaRPr lang="nl-NL" sz="1400" dirty="0">
              <a:solidFill>
                <a:srgbClr val="3C277B"/>
              </a:solidFill>
              <a:latin typeface="+mj-lt"/>
              <a:ea typeface="Calibri" panose="020F0502020204030204" pitchFamily="34" charset="0"/>
              <a:cs typeface="Calibri" panose="020F0502020204030204" pitchFamily="34" charset="0"/>
            </a:endParaRPr>
          </a:p>
          <a:p>
            <a:endParaRPr lang="nl-NL" sz="1400" dirty="0">
              <a:solidFill>
                <a:srgbClr val="3C277B"/>
              </a:solidFill>
              <a:latin typeface="+mj-lt"/>
              <a:ea typeface="Calibri" panose="020F0502020204030204" pitchFamily="34" charset="0"/>
              <a:cs typeface="Calibri" panose="020F0502020204030204" pitchFamily="34" charset="0"/>
            </a:endParaRPr>
          </a:p>
          <a:p>
            <a:r>
              <a:rPr lang="nl-NL" sz="1400" dirty="0">
                <a:solidFill>
                  <a:srgbClr val="3C277B"/>
                </a:solidFill>
                <a:latin typeface="+mj-lt"/>
                <a:ea typeface="Calibri"/>
                <a:cs typeface="Calibri"/>
              </a:rPr>
              <a:t>Dit proces noemen we actieleren en het bestaat uit een aantal fases. </a:t>
            </a:r>
            <a:endParaRPr lang="nl-NL" sz="1600" dirty="0">
              <a:solidFill>
                <a:srgbClr val="3C277B"/>
              </a:solidFill>
              <a:latin typeface="+mj-lt"/>
              <a:ea typeface="Calibri" panose="020F0502020204030204" pitchFamily="34" charset="0"/>
              <a:cs typeface="Calibri" panose="020F0502020204030204" pitchFamily="34" charset="0"/>
            </a:endParaRPr>
          </a:p>
        </p:txBody>
      </p:sp>
      <p:pic>
        <p:nvPicPr>
          <p:cNvPr id="6" name="Afbeelding 5" descr="Afbeelding met tekst, clipart, Tekenfilm, illustratie&#10;&#10;Automatisch gegenereerde beschrijving">
            <a:extLst>
              <a:ext uri="{FF2B5EF4-FFF2-40B4-BE49-F238E27FC236}">
                <a16:creationId xmlns:a16="http://schemas.microsoft.com/office/drawing/2014/main" id="{56043E8F-ECF2-BF18-C7F5-70FAB5C6B19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00865" y="1433259"/>
            <a:ext cx="5010088" cy="5010088"/>
          </a:xfrm>
          <a:prstGeom prst="rect">
            <a:avLst/>
          </a:prstGeom>
        </p:spPr>
      </p:pic>
      <p:sp>
        <p:nvSpPr>
          <p:cNvPr id="8" name="Rechthoek 7">
            <a:extLst>
              <a:ext uri="{FF2B5EF4-FFF2-40B4-BE49-F238E27FC236}">
                <a16:creationId xmlns:a16="http://schemas.microsoft.com/office/drawing/2014/main" id="{90C3CC9F-0B5D-87FC-19B5-A9A6D94F2A39}"/>
              </a:ext>
            </a:extLst>
          </p:cNvPr>
          <p:cNvSpPr/>
          <p:nvPr/>
        </p:nvSpPr>
        <p:spPr>
          <a:xfrm>
            <a:off x="548873" y="338509"/>
            <a:ext cx="9380796" cy="520784"/>
          </a:xfrm>
          <a:prstGeom prst="rect">
            <a:avLst/>
          </a:prstGeom>
        </p:spPr>
        <p:txBody>
          <a:bodyPr wrap="square">
            <a:spAutoFit/>
          </a:bodyPr>
          <a:lstStyle/>
          <a:p>
            <a:pPr defTabSz="517996"/>
            <a:r>
              <a:rPr lang="nl-NL" sz="2790" b="1" dirty="0">
                <a:solidFill>
                  <a:srgbClr val="3C277B"/>
                </a:solidFill>
                <a:latin typeface="Verdana"/>
                <a:ea typeface="+mj-ea"/>
              </a:rPr>
              <a:t>Wat is een academische werkplaats?</a:t>
            </a:r>
          </a:p>
        </p:txBody>
      </p:sp>
    </p:spTree>
    <p:extLst>
      <p:ext uri="{BB962C8B-B14F-4D97-AF65-F5344CB8AC3E}">
        <p14:creationId xmlns:p14="http://schemas.microsoft.com/office/powerpoint/2010/main" val="81491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58B02-D088-63D5-D697-71F35B8911F4}"/>
              </a:ext>
            </a:extLst>
          </p:cNvPr>
          <p:cNvSpPr>
            <a:spLocks noGrp="1"/>
          </p:cNvSpPr>
          <p:nvPr>
            <p:ph type="title"/>
          </p:nvPr>
        </p:nvSpPr>
        <p:spPr>
          <a:xfrm>
            <a:off x="791902" y="412395"/>
            <a:ext cx="10595833" cy="540000"/>
          </a:xfrm>
        </p:spPr>
        <p:txBody>
          <a:bodyPr/>
          <a:lstStyle/>
          <a:p>
            <a:r>
              <a:rPr lang="nl-NL" dirty="0"/>
              <a:t>Ervaringen academische werkplaatsen</a:t>
            </a:r>
          </a:p>
        </p:txBody>
      </p:sp>
      <p:sp>
        <p:nvSpPr>
          <p:cNvPr id="3" name="Tijdelijke aanduiding voor voettekst 2">
            <a:extLst>
              <a:ext uri="{FF2B5EF4-FFF2-40B4-BE49-F238E27FC236}">
                <a16:creationId xmlns:a16="http://schemas.microsoft.com/office/drawing/2014/main" id="{7516F066-2A6B-72CE-2E2A-F311AAAD5A8A}"/>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8E4B537C-344D-898E-2196-3E2D036E3D41}"/>
              </a:ext>
            </a:extLst>
          </p:cNvPr>
          <p:cNvSpPr>
            <a:spLocks noGrp="1"/>
          </p:cNvSpPr>
          <p:nvPr>
            <p:ph type="sldNum" sz="quarter" idx="7"/>
          </p:nvPr>
        </p:nvSpPr>
        <p:spPr/>
        <p:txBody>
          <a:bodyPr/>
          <a:lstStyle/>
          <a:p>
            <a:fld id="{B6F15528-21DE-4FAA-801E-634DDDAF4B2B}" type="slidenum">
              <a:rPr lang="nl-NL" smtClean="0"/>
              <a:t>6</a:t>
            </a:fld>
            <a:endParaRPr lang="nl-NL"/>
          </a:p>
        </p:txBody>
      </p:sp>
      <p:sp>
        <p:nvSpPr>
          <p:cNvPr id="8" name="Tekstvak 7">
            <a:extLst>
              <a:ext uri="{FF2B5EF4-FFF2-40B4-BE49-F238E27FC236}">
                <a16:creationId xmlns:a16="http://schemas.microsoft.com/office/drawing/2014/main" id="{BC863239-FAAD-3768-9691-EC9A0241CA54}"/>
              </a:ext>
            </a:extLst>
          </p:cNvPr>
          <p:cNvSpPr txBox="1"/>
          <p:nvPr/>
        </p:nvSpPr>
        <p:spPr>
          <a:xfrm>
            <a:off x="698132" y="1481913"/>
            <a:ext cx="5110761" cy="3933000"/>
          </a:xfrm>
          <a:prstGeom prst="rect">
            <a:avLst/>
          </a:prstGeom>
          <a:noFill/>
        </p:spPr>
        <p:txBody>
          <a:bodyPr wrap="square">
            <a:spAutoFit/>
          </a:bodyPr>
          <a:lstStyle/>
          <a:p>
            <a:r>
              <a:rPr lang="nl-NL" sz="1200" dirty="0">
                <a:solidFill>
                  <a:srgbClr val="3C277B"/>
                </a:solidFill>
                <a:latin typeface="+mj-lt"/>
              </a:rPr>
              <a:t>Meerdere zorgorganisaties in de VVT hebben al een academische werkplaats opgezet. Hier zie je een overzicht van hun vragen en uitdagingen voor duurzame inzetbaarheid binnen hun zorgorganisatie. In de academische werkplaats hebben ze aan deze vraagstukken gewerkt en samen gezocht naar passende oplossingen.</a:t>
            </a:r>
          </a:p>
          <a:p>
            <a:endParaRPr lang="nl-NL" sz="1200" dirty="0">
              <a:solidFill>
                <a:srgbClr val="3C277B"/>
              </a:solidFill>
              <a:latin typeface="+mj-lt"/>
            </a:endParaRPr>
          </a:p>
          <a:p>
            <a:endParaRPr lang="nl-NL" sz="1200" dirty="0">
              <a:solidFill>
                <a:srgbClr val="3C277B"/>
              </a:solidFill>
              <a:latin typeface="+mj-lt"/>
            </a:endParaRPr>
          </a:p>
          <a:p>
            <a:r>
              <a:rPr lang="nl-NL" sz="1200" dirty="0">
                <a:solidFill>
                  <a:srgbClr val="3C277B"/>
                </a:solidFill>
                <a:latin typeface="+mj-lt"/>
              </a:rPr>
              <a:t>Binnen de bestaande academische werkplaatsen zien we positieve effecten en opbrengsten voor de organisatie én medewerkers namelijk: </a:t>
            </a:r>
          </a:p>
          <a:p>
            <a:pPr marL="171450" indent="-171450">
              <a:buFont typeface="Arial" panose="020B0604020202020204" pitchFamily="34" charset="0"/>
              <a:buChar char="•"/>
            </a:pPr>
            <a:r>
              <a:rPr lang="nl-NL" sz="1200" dirty="0">
                <a:solidFill>
                  <a:srgbClr val="3C277B"/>
                </a:solidFill>
                <a:latin typeface="+mj-lt"/>
              </a:rPr>
              <a:t>Grotere betrokkenheid op het thema</a:t>
            </a:r>
          </a:p>
          <a:p>
            <a:pPr marL="171450" indent="-171450">
              <a:buFont typeface="Arial" panose="020B0604020202020204" pitchFamily="34" charset="0"/>
              <a:buChar char="•"/>
            </a:pPr>
            <a:r>
              <a:rPr lang="nl-NL" sz="1200" dirty="0">
                <a:solidFill>
                  <a:srgbClr val="3C277B"/>
                </a:solidFill>
                <a:latin typeface="+mj-lt"/>
              </a:rPr>
              <a:t>Samen komen tot oplossingen zorgt voor draagvlak en een gewenste interventie die past bij de organisatie </a:t>
            </a:r>
          </a:p>
          <a:p>
            <a:pPr marL="171450" indent="-171450">
              <a:buFont typeface="Arial" panose="020B0604020202020204" pitchFamily="34" charset="0"/>
              <a:buChar char="•"/>
            </a:pPr>
            <a:r>
              <a:rPr lang="nl-NL" sz="1200" dirty="0">
                <a:solidFill>
                  <a:srgbClr val="3C277B"/>
                </a:solidFill>
                <a:latin typeface="+mj-lt"/>
              </a:rPr>
              <a:t>Meer verbinding tussen medewerkers, elkaar inspireren en leren van elkaar</a:t>
            </a:r>
          </a:p>
          <a:p>
            <a:pPr marL="171450" indent="-171450">
              <a:buFont typeface="Arial" panose="020B0604020202020204" pitchFamily="34" charset="0"/>
              <a:buChar char="•"/>
            </a:pPr>
            <a:r>
              <a:rPr lang="nl-NL" sz="1200" dirty="0">
                <a:solidFill>
                  <a:srgbClr val="3C277B"/>
                </a:solidFill>
                <a:latin typeface="+mj-lt"/>
              </a:rPr>
              <a:t>Aan de slag met concrete tools en aanpakken om duurzame inzetbaarheid te verbeteren</a:t>
            </a:r>
          </a:p>
          <a:p>
            <a:endParaRPr lang="nl-NL" sz="1200" dirty="0">
              <a:solidFill>
                <a:srgbClr val="3C277B"/>
              </a:solidFill>
              <a:latin typeface="+mj-lt"/>
            </a:endParaRPr>
          </a:p>
        </p:txBody>
      </p:sp>
      <p:pic>
        <p:nvPicPr>
          <p:cNvPr id="17" name="Afbeelding 16" descr="Afbeelding met duisternis, zwart&#10;&#10;Automatisch gegenereerde beschrijving">
            <a:extLst>
              <a:ext uri="{FF2B5EF4-FFF2-40B4-BE49-F238E27FC236}">
                <a16:creationId xmlns:a16="http://schemas.microsoft.com/office/drawing/2014/main" id="{FE338255-B686-4CD8-8410-C72B10250B0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2107985">
            <a:off x="233771" y="3040984"/>
            <a:ext cx="673770" cy="898360"/>
          </a:xfrm>
          <a:prstGeom prst="rect">
            <a:avLst/>
          </a:prstGeom>
        </p:spPr>
      </p:pic>
      <p:pic>
        <p:nvPicPr>
          <p:cNvPr id="22" name="Afbeelding 21" descr="Afbeelding met duisternis, zwart&#10;&#10;Automatisch gegenereerde beschrijving">
            <a:extLst>
              <a:ext uri="{FF2B5EF4-FFF2-40B4-BE49-F238E27FC236}">
                <a16:creationId xmlns:a16="http://schemas.microsoft.com/office/drawing/2014/main" id="{471037C8-5D94-2290-26FC-93B34AF0C43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1976458">
            <a:off x="5324341" y="5072535"/>
            <a:ext cx="673770" cy="898360"/>
          </a:xfrm>
          <a:prstGeom prst="rect">
            <a:avLst/>
          </a:prstGeom>
        </p:spPr>
      </p:pic>
      <p:pic>
        <p:nvPicPr>
          <p:cNvPr id="7" name="Afbeelding 6" descr="Afbeelding met tekst, brief, schermopname, tekenfilm&#10;&#10;Automatisch gegenereerde beschrijving">
            <a:extLst>
              <a:ext uri="{FF2B5EF4-FFF2-40B4-BE49-F238E27FC236}">
                <a16:creationId xmlns:a16="http://schemas.microsoft.com/office/drawing/2014/main" id="{CED8EB6C-7F99-06E2-FA21-5CBDD9465DB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73479" y="1352599"/>
            <a:ext cx="4495009" cy="5366988"/>
          </a:xfrm>
          <a:prstGeom prst="rect">
            <a:avLst/>
          </a:prstGeom>
        </p:spPr>
      </p:pic>
    </p:spTree>
    <p:extLst>
      <p:ext uri="{BB962C8B-B14F-4D97-AF65-F5344CB8AC3E}">
        <p14:creationId xmlns:p14="http://schemas.microsoft.com/office/powerpoint/2010/main" val="1493825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afgeronde hoeken 10">
            <a:extLst>
              <a:ext uri="{FF2B5EF4-FFF2-40B4-BE49-F238E27FC236}">
                <a16:creationId xmlns:a16="http://schemas.microsoft.com/office/drawing/2014/main" id="{A0492BD2-13FE-3500-D6C5-6B898BF26020}"/>
              </a:ext>
            </a:extLst>
          </p:cNvPr>
          <p:cNvSpPr/>
          <p:nvPr/>
        </p:nvSpPr>
        <p:spPr>
          <a:xfrm>
            <a:off x="264515" y="2320058"/>
            <a:ext cx="3767274" cy="2681476"/>
          </a:xfrm>
          <a:prstGeom prst="roundRect">
            <a:avLst/>
          </a:prstGeom>
          <a:solidFill>
            <a:srgbClr val="6C2E9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sz="400" dirty="0">
              <a:solidFill>
                <a:schemeClr val="bg1"/>
              </a:solidFill>
              <a:latin typeface="+mj-lt"/>
            </a:endParaRPr>
          </a:p>
          <a:p>
            <a:pPr algn="ctr"/>
            <a:br>
              <a:rPr lang="nl-NL" sz="1200" b="1" dirty="0">
                <a:solidFill>
                  <a:schemeClr val="bg1"/>
                </a:solidFill>
                <a:latin typeface="+mj-lt"/>
              </a:rPr>
            </a:br>
            <a:r>
              <a:rPr lang="nl-NL" sz="1200" b="1" dirty="0">
                <a:solidFill>
                  <a:schemeClr val="bg1"/>
                </a:solidFill>
                <a:latin typeface="+mj-lt"/>
              </a:rPr>
              <a:t>VOORONDERZOEK en ONTWERP</a:t>
            </a:r>
          </a:p>
          <a:p>
            <a:pPr algn="ctr"/>
            <a:r>
              <a:rPr lang="nl-NL" sz="1200" dirty="0">
                <a:solidFill>
                  <a:schemeClr val="bg1"/>
                </a:solidFill>
                <a:latin typeface="+mj-lt"/>
              </a:rPr>
              <a:t>In de eerste fase krijg je een duidelijk beeld van wat het urgente vraagstuk is en wie er met elkaar aan gaan werken. Aan het einde van deze fase leveren jullie een concreet ingevuld actieplan op. </a:t>
            </a:r>
          </a:p>
          <a:p>
            <a:pPr algn="ctr"/>
            <a:endParaRPr lang="nl-NL" sz="1200" dirty="0">
              <a:solidFill>
                <a:schemeClr val="bg1"/>
              </a:solidFill>
              <a:latin typeface="+mj-lt"/>
            </a:endParaRPr>
          </a:p>
          <a:p>
            <a:pPr algn="ctr"/>
            <a:r>
              <a:rPr lang="nl-NL" sz="1200" dirty="0">
                <a:solidFill>
                  <a:schemeClr val="bg1"/>
                </a:solidFill>
                <a:latin typeface="+mj-lt"/>
              </a:rPr>
              <a:t>Op pagina 7 staat een template voor dit actieplan die je op groot formaat kunt afdrukken en samen kunt invullen. </a:t>
            </a:r>
          </a:p>
          <a:p>
            <a:pPr algn="ctr"/>
            <a:endParaRPr lang="nl-NL" sz="1200" dirty="0"/>
          </a:p>
        </p:txBody>
      </p:sp>
      <p:sp>
        <p:nvSpPr>
          <p:cNvPr id="24" name="Titel 1">
            <a:extLst>
              <a:ext uri="{FF2B5EF4-FFF2-40B4-BE49-F238E27FC236}">
                <a16:creationId xmlns:a16="http://schemas.microsoft.com/office/drawing/2014/main" id="{76D92C03-B85C-59C0-F2CB-150BC35B945E}"/>
              </a:ext>
            </a:extLst>
          </p:cNvPr>
          <p:cNvSpPr>
            <a:spLocks noGrp="1"/>
          </p:cNvSpPr>
          <p:nvPr/>
        </p:nvSpPr>
        <p:spPr>
          <a:xfrm>
            <a:off x="641743" y="484055"/>
            <a:ext cx="10595833" cy="54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789" b="1" i="0" kern="1200">
                <a:solidFill>
                  <a:srgbClr val="3C277B"/>
                </a:solidFill>
                <a:latin typeface="Verdana"/>
                <a:ea typeface="+mj-ea"/>
                <a:cs typeface="Verdana"/>
              </a:defRPr>
            </a:lvl1pPr>
          </a:lstStyle>
          <a:p>
            <a:endParaRPr lang="nl-NL"/>
          </a:p>
        </p:txBody>
      </p:sp>
      <p:sp>
        <p:nvSpPr>
          <p:cNvPr id="8" name="Titel 7">
            <a:extLst>
              <a:ext uri="{FF2B5EF4-FFF2-40B4-BE49-F238E27FC236}">
                <a16:creationId xmlns:a16="http://schemas.microsoft.com/office/drawing/2014/main" id="{7EA13D7B-EBDA-01F3-A938-BDBD0708A60B}"/>
              </a:ext>
            </a:extLst>
          </p:cNvPr>
          <p:cNvSpPr>
            <a:spLocks noGrp="1"/>
          </p:cNvSpPr>
          <p:nvPr>
            <p:ph type="title"/>
          </p:nvPr>
        </p:nvSpPr>
        <p:spPr>
          <a:xfrm>
            <a:off x="798083" y="453437"/>
            <a:ext cx="10595833" cy="540000"/>
          </a:xfrm>
        </p:spPr>
        <p:txBody>
          <a:bodyPr/>
          <a:lstStyle/>
          <a:p>
            <a:r>
              <a:rPr lang="nl-NL"/>
              <a:t>Het proces van actieleren</a:t>
            </a:r>
            <a:br>
              <a:rPr lang="nl-NL"/>
            </a:br>
            <a:endParaRPr lang="nl-NL"/>
          </a:p>
        </p:txBody>
      </p:sp>
      <p:grpSp>
        <p:nvGrpSpPr>
          <p:cNvPr id="66" name="Groep 65">
            <a:extLst>
              <a:ext uri="{FF2B5EF4-FFF2-40B4-BE49-F238E27FC236}">
                <a16:creationId xmlns:a16="http://schemas.microsoft.com/office/drawing/2014/main" id="{04DFB761-A700-EE9C-D883-85E3F37A2F2F}"/>
              </a:ext>
            </a:extLst>
          </p:cNvPr>
          <p:cNvGrpSpPr/>
          <p:nvPr/>
        </p:nvGrpSpPr>
        <p:grpSpPr>
          <a:xfrm>
            <a:off x="4200671" y="1576700"/>
            <a:ext cx="3733655" cy="3928750"/>
            <a:chOff x="5947135" y="1330598"/>
            <a:chExt cx="4749216" cy="4807524"/>
          </a:xfrm>
        </p:grpSpPr>
        <p:grpSp>
          <p:nvGrpSpPr>
            <p:cNvPr id="2" name="Group 25">
              <a:extLst>
                <a:ext uri="{FF2B5EF4-FFF2-40B4-BE49-F238E27FC236}">
                  <a16:creationId xmlns:a16="http://schemas.microsoft.com/office/drawing/2014/main" id="{50372E70-423E-2FFC-CAEC-F23AA33ECF5E}"/>
                </a:ext>
              </a:extLst>
            </p:cNvPr>
            <p:cNvGrpSpPr/>
            <p:nvPr/>
          </p:nvGrpSpPr>
          <p:grpSpPr>
            <a:xfrm rot="20700000">
              <a:off x="5947135" y="1330598"/>
              <a:ext cx="4749216" cy="4807524"/>
              <a:chOff x="6939340" y="2999665"/>
              <a:chExt cx="9498428" cy="9615047"/>
            </a:xfrm>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p:grpSpPr>
          <p:sp>
            <p:nvSpPr>
              <p:cNvPr id="41" name="Фигура">
                <a:extLst>
                  <a:ext uri="{FF2B5EF4-FFF2-40B4-BE49-F238E27FC236}">
                    <a16:creationId xmlns:a16="http://schemas.microsoft.com/office/drawing/2014/main" id="{888D3200-F0C5-90F6-6C65-0A7BCD03E266}"/>
                  </a:ext>
                </a:extLst>
              </p:cNvPr>
              <p:cNvSpPr/>
              <p:nvPr/>
            </p:nvSpPr>
            <p:spPr>
              <a:xfrm>
                <a:off x="7345178" y="2999665"/>
                <a:ext cx="5707702" cy="4097612"/>
              </a:xfrm>
              <a:custGeom>
                <a:avLst/>
                <a:gdLst/>
                <a:ahLst/>
                <a:cxnLst>
                  <a:cxn ang="0">
                    <a:pos x="wd2" y="hd2"/>
                  </a:cxn>
                  <a:cxn ang="5400000">
                    <a:pos x="wd2" y="hd2"/>
                  </a:cxn>
                  <a:cxn ang="10800000">
                    <a:pos x="wd2" y="hd2"/>
                  </a:cxn>
                  <a:cxn ang="16200000">
                    <a:pos x="wd2" y="hd2"/>
                  </a:cxn>
                </a:cxnLst>
                <a:rect l="0" t="0" r="r" b="b"/>
                <a:pathLst>
                  <a:path w="21600" h="21600" extrusionOk="0">
                    <a:moveTo>
                      <a:pt x="0" y="17519"/>
                    </a:moveTo>
                    <a:cubicBezTo>
                      <a:pt x="1218" y="12836"/>
                      <a:pt x="3426" y="8778"/>
                      <a:pt x="6333" y="5878"/>
                    </a:cubicBezTo>
                    <a:cubicBezTo>
                      <a:pt x="9229" y="2989"/>
                      <a:pt x="12684" y="1384"/>
                      <a:pt x="16245" y="1275"/>
                    </a:cubicBezTo>
                    <a:lnTo>
                      <a:pt x="16245" y="0"/>
                    </a:lnTo>
                    <a:lnTo>
                      <a:pt x="21600" y="7622"/>
                    </a:lnTo>
                    <a:lnTo>
                      <a:pt x="16519" y="14839"/>
                    </a:lnTo>
                    <a:lnTo>
                      <a:pt x="16539" y="13333"/>
                    </a:lnTo>
                    <a:cubicBezTo>
                      <a:pt x="14774" y="13446"/>
                      <a:pt x="13066" y="14245"/>
                      <a:pt x="11611" y="15641"/>
                    </a:cubicBezTo>
                    <a:cubicBezTo>
                      <a:pt x="10074" y="17114"/>
                      <a:pt x="8884" y="19188"/>
                      <a:pt x="8191" y="21600"/>
                    </a:cubicBezTo>
                    <a:lnTo>
                      <a:pt x="5201" y="14059"/>
                    </a:lnTo>
                    <a:lnTo>
                      <a:pt x="0" y="17519"/>
                    </a:lnTo>
                    <a:close/>
                  </a:path>
                </a:pathLst>
              </a:custGeom>
              <a:solidFill>
                <a:srgbClr val="7030A0"/>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2" name="Фигура">
                <a:extLst>
                  <a:ext uri="{FF2B5EF4-FFF2-40B4-BE49-F238E27FC236}">
                    <a16:creationId xmlns:a16="http://schemas.microsoft.com/office/drawing/2014/main" id="{D944A763-0895-C248-6779-17D7BBFD3A5D}"/>
                  </a:ext>
                </a:extLst>
              </p:cNvPr>
              <p:cNvSpPr/>
              <p:nvPr/>
            </p:nvSpPr>
            <p:spPr>
              <a:xfrm>
                <a:off x="6939340" y="5657713"/>
                <a:ext cx="3345796" cy="5931578"/>
              </a:xfrm>
              <a:custGeom>
                <a:avLst/>
                <a:gdLst/>
                <a:ahLst/>
                <a:cxnLst>
                  <a:cxn ang="0">
                    <a:pos x="wd2" y="hd2"/>
                  </a:cxn>
                  <a:cxn ang="5400000">
                    <a:pos x="wd2" y="hd2"/>
                  </a:cxn>
                  <a:cxn ang="10800000">
                    <a:pos x="wd2" y="hd2"/>
                  </a:cxn>
                  <a:cxn ang="16200000">
                    <a:pos x="wd2" y="hd2"/>
                  </a:cxn>
                </a:cxnLst>
                <a:rect l="0" t="0" r="r" b="b"/>
                <a:pathLst>
                  <a:path w="21600" h="21600" extrusionOk="0">
                    <a:moveTo>
                      <a:pt x="12143" y="21600"/>
                    </a:moveTo>
                    <a:cubicBezTo>
                      <a:pt x="7233" y="19348"/>
                      <a:pt x="3676" y="16296"/>
                      <a:pt x="1957" y="12860"/>
                    </a:cubicBezTo>
                    <a:cubicBezTo>
                      <a:pt x="404" y="9758"/>
                      <a:pt x="421" y="6473"/>
                      <a:pt x="2004" y="3376"/>
                    </a:cubicBezTo>
                    <a:lnTo>
                      <a:pt x="0" y="3111"/>
                    </a:lnTo>
                    <a:lnTo>
                      <a:pt x="11486" y="0"/>
                    </a:lnTo>
                    <a:lnTo>
                      <a:pt x="17668" y="6299"/>
                    </a:lnTo>
                    <a:lnTo>
                      <a:pt x="16103" y="5957"/>
                    </a:lnTo>
                    <a:cubicBezTo>
                      <a:pt x="15425" y="7498"/>
                      <a:pt x="15486" y="9113"/>
                      <a:pt x="16281" y="10636"/>
                    </a:cubicBezTo>
                    <a:cubicBezTo>
                      <a:pt x="17201" y="12399"/>
                      <a:pt x="19057" y="13961"/>
                      <a:pt x="21600" y="15110"/>
                    </a:cubicBezTo>
                    <a:lnTo>
                      <a:pt x="10922" y="16221"/>
                    </a:lnTo>
                    <a:lnTo>
                      <a:pt x="12143" y="21600"/>
                    </a:lnTo>
                    <a:close/>
                  </a:path>
                </a:pathLst>
              </a:custGeom>
              <a:solidFill>
                <a:srgbClr val="7030A0"/>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3" name="Фигура">
                <a:extLst>
                  <a:ext uri="{FF2B5EF4-FFF2-40B4-BE49-F238E27FC236}">
                    <a16:creationId xmlns:a16="http://schemas.microsoft.com/office/drawing/2014/main" id="{8C6AD520-C0F3-308A-FC0C-FD7DE86B7013}"/>
                  </a:ext>
                </a:extLst>
              </p:cNvPr>
              <p:cNvSpPr/>
              <p:nvPr/>
            </p:nvSpPr>
            <p:spPr>
              <a:xfrm>
                <a:off x="8612540" y="9753789"/>
                <a:ext cx="5650670" cy="2860923"/>
              </a:xfrm>
              <a:custGeom>
                <a:avLst/>
                <a:gdLst/>
                <a:ahLst/>
                <a:cxnLst>
                  <a:cxn ang="0">
                    <a:pos x="wd2" y="hd2"/>
                  </a:cxn>
                  <a:cxn ang="5400000">
                    <a:pos x="wd2" y="hd2"/>
                  </a:cxn>
                  <a:cxn ang="10800000">
                    <a:pos x="wd2" y="hd2"/>
                  </a:cxn>
                  <a:cxn ang="16200000">
                    <a:pos x="wd2" y="hd2"/>
                  </a:cxn>
                </a:cxnLst>
                <a:rect l="0" t="0" r="r" b="b"/>
                <a:pathLst>
                  <a:path w="21600" h="21182" extrusionOk="0">
                    <a:moveTo>
                      <a:pt x="16772" y="1416"/>
                    </a:moveTo>
                    <a:cubicBezTo>
                      <a:pt x="15262" y="3254"/>
                      <a:pt x="13504" y="4184"/>
                      <a:pt x="11721" y="4086"/>
                    </a:cubicBezTo>
                    <a:cubicBezTo>
                      <a:pt x="10043" y="3994"/>
                      <a:pt x="8412" y="2994"/>
                      <a:pt x="7012" y="1200"/>
                    </a:cubicBezTo>
                    <a:lnTo>
                      <a:pt x="7428" y="0"/>
                    </a:lnTo>
                    <a:lnTo>
                      <a:pt x="0" y="2575"/>
                    </a:lnTo>
                    <a:lnTo>
                      <a:pt x="1031" y="17120"/>
                    </a:lnTo>
                    <a:lnTo>
                      <a:pt x="1691" y="14781"/>
                    </a:lnTo>
                    <a:cubicBezTo>
                      <a:pt x="4368" y="18485"/>
                      <a:pt x="7525" y="20674"/>
                      <a:pt x="10808" y="21103"/>
                    </a:cubicBezTo>
                    <a:cubicBezTo>
                      <a:pt x="14608" y="21600"/>
                      <a:pt x="18390" y="19726"/>
                      <a:pt x="21600" y="15755"/>
                    </a:cubicBezTo>
                    <a:lnTo>
                      <a:pt x="15931" y="13898"/>
                    </a:lnTo>
                    <a:lnTo>
                      <a:pt x="16772" y="1416"/>
                    </a:lnTo>
                    <a:close/>
                  </a:path>
                </a:pathLst>
              </a:custGeom>
              <a:solidFill>
                <a:srgbClr val="FFC000"/>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4" name="Фигура">
                <a:extLst>
                  <a:ext uri="{FF2B5EF4-FFF2-40B4-BE49-F238E27FC236}">
                    <a16:creationId xmlns:a16="http://schemas.microsoft.com/office/drawing/2014/main" id="{7E21B323-8A3A-BEA8-26A1-D48DC4F54F5D}"/>
                  </a:ext>
                </a:extLst>
              </p:cNvPr>
              <p:cNvSpPr/>
              <p:nvPr/>
            </p:nvSpPr>
            <p:spPr>
              <a:xfrm>
                <a:off x="12770598" y="6684788"/>
                <a:ext cx="3657519" cy="5284283"/>
              </a:xfrm>
              <a:custGeom>
                <a:avLst/>
                <a:gdLst/>
                <a:ahLst/>
                <a:cxnLst>
                  <a:cxn ang="0">
                    <a:pos x="wd2" y="hd2"/>
                  </a:cxn>
                  <a:cxn ang="5400000">
                    <a:pos x="wd2" y="hd2"/>
                  </a:cxn>
                  <a:cxn ang="10800000">
                    <a:pos x="wd2" y="hd2"/>
                  </a:cxn>
                  <a:cxn ang="16200000">
                    <a:pos x="wd2" y="hd2"/>
                  </a:cxn>
                </a:cxnLst>
                <a:rect l="0" t="0" r="r" b="b"/>
                <a:pathLst>
                  <a:path w="21031" h="21600" extrusionOk="0">
                    <a:moveTo>
                      <a:pt x="1538" y="12074"/>
                    </a:moveTo>
                    <a:lnTo>
                      <a:pt x="0" y="20251"/>
                    </a:lnTo>
                    <a:lnTo>
                      <a:pt x="11188" y="21600"/>
                    </a:lnTo>
                    <a:lnTo>
                      <a:pt x="9914" y="20545"/>
                    </a:lnTo>
                    <a:cubicBezTo>
                      <a:pt x="14105" y="18392"/>
                      <a:pt x="17331" y="15423"/>
                      <a:pt x="19204" y="11997"/>
                    </a:cubicBezTo>
                    <a:cubicBezTo>
                      <a:pt x="21297" y="8168"/>
                      <a:pt x="21600" y="3961"/>
                      <a:pt x="20069" y="0"/>
                    </a:cubicBezTo>
                    <a:lnTo>
                      <a:pt x="15686" y="5763"/>
                    </a:lnTo>
                    <a:lnTo>
                      <a:pt x="7511" y="3047"/>
                    </a:lnTo>
                    <a:cubicBezTo>
                      <a:pt x="8067" y="4869"/>
                      <a:pt x="7882" y="6765"/>
                      <a:pt x="6978" y="8514"/>
                    </a:cubicBezTo>
                    <a:cubicBezTo>
                      <a:pt x="6061" y="10288"/>
                      <a:pt x="4443" y="11837"/>
                      <a:pt x="2319" y="12973"/>
                    </a:cubicBezTo>
                    <a:lnTo>
                      <a:pt x="1538" y="12074"/>
                    </a:lnTo>
                    <a:close/>
                  </a:path>
                </a:pathLst>
              </a:custGeom>
              <a:solidFill>
                <a:schemeClr val="accent4"/>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5" name="Фигура">
                <a:extLst>
                  <a:ext uri="{FF2B5EF4-FFF2-40B4-BE49-F238E27FC236}">
                    <a16:creationId xmlns:a16="http://schemas.microsoft.com/office/drawing/2014/main" id="{6B1C8FF2-5973-71A6-03E6-5BC2FFE2402E}"/>
                  </a:ext>
                </a:extLst>
              </p:cNvPr>
              <p:cNvSpPr/>
              <p:nvPr/>
            </p:nvSpPr>
            <p:spPr>
              <a:xfrm>
                <a:off x="11870163" y="3249255"/>
                <a:ext cx="4567605" cy="4872011"/>
              </a:xfrm>
              <a:custGeom>
                <a:avLst/>
                <a:gdLst/>
                <a:ahLst/>
                <a:cxnLst>
                  <a:cxn ang="0">
                    <a:pos x="wd2" y="hd2"/>
                  </a:cxn>
                  <a:cxn ang="5400000">
                    <a:pos x="wd2" y="hd2"/>
                  </a:cxn>
                  <a:cxn ang="10800000">
                    <a:pos x="wd2" y="hd2"/>
                  </a:cxn>
                  <a:cxn ang="16200000">
                    <a:pos x="wd2" y="hd2"/>
                  </a:cxn>
                </a:cxnLst>
                <a:rect l="0" t="0" r="r" b="b"/>
                <a:pathLst>
                  <a:path w="21600" h="21600" extrusionOk="0">
                    <a:moveTo>
                      <a:pt x="8771" y="17826"/>
                    </a:moveTo>
                    <a:lnTo>
                      <a:pt x="17212" y="21600"/>
                    </a:lnTo>
                    <a:lnTo>
                      <a:pt x="21600" y="13865"/>
                    </a:lnTo>
                    <a:lnTo>
                      <a:pt x="20449" y="14213"/>
                    </a:lnTo>
                    <a:cubicBezTo>
                      <a:pt x="19171" y="10542"/>
                      <a:pt x="16817" y="7282"/>
                      <a:pt x="13655" y="4806"/>
                    </a:cubicBezTo>
                    <a:cubicBezTo>
                      <a:pt x="9816" y="1800"/>
                      <a:pt x="5001" y="105"/>
                      <a:pt x="0" y="0"/>
                    </a:cubicBezTo>
                    <a:lnTo>
                      <a:pt x="5443" y="5231"/>
                    </a:lnTo>
                    <a:lnTo>
                      <a:pt x="457" y="10204"/>
                    </a:lnTo>
                    <a:cubicBezTo>
                      <a:pt x="2779" y="10392"/>
                      <a:pt x="4981" y="11249"/>
                      <a:pt x="6763" y="12657"/>
                    </a:cubicBezTo>
                    <a:cubicBezTo>
                      <a:pt x="8370" y="13927"/>
                      <a:pt x="9566" y="15592"/>
                      <a:pt x="10217" y="17465"/>
                    </a:cubicBezTo>
                    <a:lnTo>
                      <a:pt x="8771" y="17826"/>
                    </a:lnTo>
                    <a:close/>
                  </a:path>
                </a:pathLst>
              </a:custGeom>
              <a:solidFill>
                <a:schemeClr val="accent4"/>
              </a:solidFill>
              <a:ln w="12700" cap="flat">
                <a:noFill/>
                <a:miter lim="400000"/>
              </a:ln>
              <a:effectLst>
                <a:outerShdw blurRad="107950" dist="12700" dir="5400000" algn="ctr">
                  <a:srgbClr val="000000"/>
                </a:outerShdw>
              </a:effectLst>
              <a:sp3d contourW="44450" prstMaterial="matte">
                <a:contourClr>
                  <a:srgbClr val="FFFFFF"/>
                </a:contourClr>
              </a:sp3d>
            </p:spPr>
            <p:txBody>
              <a:bodyPr wrap="square" lIns="25400" tIns="25400" rIns="25400" bIns="25400" numCol="1" anchor="ctr">
                <a:no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defRPr sz="3200">
                    <a:solidFill>
                      <a:srgbClr val="000000"/>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 name="TextBox 20">
              <a:extLst>
                <a:ext uri="{FF2B5EF4-FFF2-40B4-BE49-F238E27FC236}">
                  <a16:creationId xmlns:a16="http://schemas.microsoft.com/office/drawing/2014/main" id="{CFD3F3FC-4AEA-A766-9ACC-8C1EBFFC4A61}"/>
                </a:ext>
              </a:extLst>
            </p:cNvPr>
            <p:cNvSpPr txBox="1"/>
            <p:nvPr/>
          </p:nvSpPr>
          <p:spPr>
            <a:xfrm>
              <a:off x="7815903" y="5167644"/>
              <a:ext cx="1172116"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a:solidFill>
                    <a:schemeClr val="bg1"/>
                  </a:solidFill>
                  <a:latin typeface="Poppins" pitchFamily="2" charset="77"/>
                  <a:ea typeface="League Spartan" charset="0"/>
                  <a:cs typeface="Poppins" pitchFamily="2" charset="77"/>
                </a:rPr>
                <a:t>Evaluatie</a:t>
              </a:r>
            </a:p>
          </p:txBody>
        </p:sp>
        <p:sp>
          <p:nvSpPr>
            <p:cNvPr id="4" name="TextBox 21">
              <a:extLst>
                <a:ext uri="{FF2B5EF4-FFF2-40B4-BE49-F238E27FC236}">
                  <a16:creationId xmlns:a16="http://schemas.microsoft.com/office/drawing/2014/main" id="{6A0830C2-8152-82CA-CD23-C1D6A888A838}"/>
                </a:ext>
              </a:extLst>
            </p:cNvPr>
            <p:cNvSpPr txBox="1"/>
            <p:nvPr/>
          </p:nvSpPr>
          <p:spPr>
            <a:xfrm rot="19800000">
              <a:off x="6774811" y="2085323"/>
              <a:ext cx="1099981"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a:solidFill>
                    <a:schemeClr val="bg1"/>
                  </a:solidFill>
                  <a:latin typeface="Poppins" pitchFamily="2" charset="77"/>
                  <a:ea typeface="League Spartan" charset="0"/>
                  <a:cs typeface="Poppins" pitchFamily="2" charset="77"/>
                </a:rPr>
                <a:t>Ontwerp</a:t>
              </a:r>
            </a:p>
          </p:txBody>
        </p:sp>
        <p:sp>
          <p:nvSpPr>
            <p:cNvPr id="5" name="TextBox 22">
              <a:extLst>
                <a:ext uri="{FF2B5EF4-FFF2-40B4-BE49-F238E27FC236}">
                  <a16:creationId xmlns:a16="http://schemas.microsoft.com/office/drawing/2014/main" id="{F5D68DDD-1B95-0089-CF3D-35E7E18358C9}"/>
                </a:ext>
              </a:extLst>
            </p:cNvPr>
            <p:cNvSpPr txBox="1"/>
            <p:nvPr/>
          </p:nvSpPr>
          <p:spPr>
            <a:xfrm rot="2700000">
              <a:off x="8480256" y="2040696"/>
              <a:ext cx="1766830"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err="1">
                  <a:solidFill>
                    <a:schemeClr val="bg1"/>
                  </a:solidFill>
                  <a:latin typeface="Poppins" pitchFamily="2" charset="77"/>
                  <a:ea typeface="League Spartan" charset="0"/>
                  <a:cs typeface="Poppins" pitchFamily="2" charset="77"/>
                </a:rPr>
                <a:t>Implementatie</a:t>
              </a:r>
              <a:endParaRPr lang="en-US" sz="1600" b="1">
                <a:solidFill>
                  <a:schemeClr val="bg1"/>
                </a:solidFill>
                <a:latin typeface="Poppins" pitchFamily="2" charset="77"/>
                <a:ea typeface="League Spartan" charset="0"/>
                <a:cs typeface="Poppins" pitchFamily="2" charset="77"/>
              </a:endParaRPr>
            </a:p>
          </p:txBody>
        </p:sp>
        <p:sp>
          <p:nvSpPr>
            <p:cNvPr id="6" name="TextBox 23">
              <a:extLst>
                <a:ext uri="{FF2B5EF4-FFF2-40B4-BE49-F238E27FC236}">
                  <a16:creationId xmlns:a16="http://schemas.microsoft.com/office/drawing/2014/main" id="{C161D8A2-43B9-9BA4-C163-1D68AF138C0A}"/>
                </a:ext>
              </a:extLst>
            </p:cNvPr>
            <p:cNvSpPr txBox="1"/>
            <p:nvPr/>
          </p:nvSpPr>
          <p:spPr>
            <a:xfrm rot="18000000">
              <a:off x="9330687" y="4066214"/>
              <a:ext cx="1269899" cy="370999"/>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a:solidFill>
                    <a:schemeClr val="bg1"/>
                  </a:solidFill>
                  <a:latin typeface="Poppins" pitchFamily="2" charset="77"/>
                  <a:ea typeface="League Spartan" charset="0"/>
                  <a:cs typeface="Poppins" pitchFamily="2" charset="77"/>
                </a:rPr>
                <a:t>Actieleren</a:t>
              </a:r>
            </a:p>
          </p:txBody>
        </p:sp>
        <p:sp>
          <p:nvSpPr>
            <p:cNvPr id="7" name="TextBox 24">
              <a:extLst>
                <a:ext uri="{FF2B5EF4-FFF2-40B4-BE49-F238E27FC236}">
                  <a16:creationId xmlns:a16="http://schemas.microsoft.com/office/drawing/2014/main" id="{952BE0F0-B612-1E5B-2279-B1EC4A490E36}"/>
                </a:ext>
              </a:extLst>
            </p:cNvPr>
            <p:cNvSpPr txBox="1"/>
            <p:nvPr/>
          </p:nvSpPr>
          <p:spPr>
            <a:xfrm rot="4080000">
              <a:off x="5886300" y="3973289"/>
              <a:ext cx="1794080" cy="370998"/>
            </a:xfrm>
            <a:prstGeom prst="rect">
              <a:avLst/>
            </a:prstGeom>
            <a:noFill/>
          </p:spPr>
          <p:txBody>
            <a:bodyPr wrap="none" rtlCol="0" anchor="ctr" anchorCtr="0">
              <a:spAutoFit/>
            </a:bodyPr>
            <a:lstStyle>
              <a:defPPr>
                <a:defRPr lang="nl-NL"/>
              </a:defPPr>
              <a:lvl1pPr marL="0" indent="0" algn="l" defTabSz="914400" rtl="0" eaLnBrk="1" latinLnBrk="0" hangingPunct="1">
                <a:lnSpc>
                  <a:spcPct val="110000"/>
                </a:lnSpc>
                <a:spcBef>
                  <a:spcPts val="0"/>
                </a:spcBef>
                <a:buFont typeface="Arial" panose="020B0604020202020204" pitchFamily="34" charset="0"/>
                <a:buNone/>
                <a:defRPr sz="2000" kern="1200">
                  <a:solidFill>
                    <a:srgbClr val="21305B"/>
                  </a:solidFill>
                  <a:latin typeface="+mn-lt"/>
                  <a:ea typeface="+mn-ea"/>
                  <a:cs typeface="+mn-cs"/>
                </a:defRPr>
              </a:lvl1pPr>
              <a:lvl2pPr marL="0" indent="0" algn="l" defTabSz="914400" rtl="0" eaLnBrk="1" latinLnBrk="0" hangingPunct="1">
                <a:lnSpc>
                  <a:spcPct val="110000"/>
                </a:lnSpc>
                <a:spcBef>
                  <a:spcPts val="0"/>
                </a:spcBef>
                <a:buClr>
                  <a:srgbClr val="21305B"/>
                </a:buClr>
                <a:buFont typeface="Arial" panose="020B0604020202020204" pitchFamily="34" charset="0"/>
                <a:buNone/>
                <a:defRPr sz="2000" kern="1200">
                  <a:solidFill>
                    <a:schemeClr val="accent1"/>
                  </a:solidFill>
                  <a:latin typeface="+mj-lt"/>
                  <a:ea typeface="+mn-ea"/>
                  <a:cs typeface="+mn-cs"/>
                </a:defRPr>
              </a:lvl2pPr>
              <a:lvl3pPr marL="266400" indent="-266400"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3pPr>
              <a:lvl4pPr marL="266400" indent="-266400" algn="l" defTabSz="914400" rtl="0" eaLnBrk="1" latinLnBrk="0" hangingPunct="1">
                <a:lnSpc>
                  <a:spcPct val="110000"/>
                </a:lnSpc>
                <a:spcBef>
                  <a:spcPts val="0"/>
                </a:spcBef>
                <a:buClr>
                  <a:srgbClr val="21305B"/>
                </a:buClr>
                <a:buFont typeface="Cambria" panose="02040503050406030204" pitchFamily="18" charset="0"/>
                <a:buChar char="-"/>
                <a:defRPr sz="2000" kern="1200">
                  <a:solidFill>
                    <a:srgbClr val="21305B"/>
                  </a:solidFill>
                  <a:latin typeface="+mn-lt"/>
                  <a:ea typeface="+mn-ea"/>
                  <a:cs typeface="+mn-cs"/>
                </a:defRPr>
              </a:lvl4pPr>
              <a:lvl5pPr marL="542925" indent="-265113" algn="l" defTabSz="914400" rtl="0" eaLnBrk="1" latinLnBrk="0" hangingPunct="1">
                <a:lnSpc>
                  <a:spcPct val="110000"/>
                </a:lnSpc>
                <a:spcBef>
                  <a:spcPts val="0"/>
                </a:spcBef>
                <a:buClr>
                  <a:srgbClr val="21305B"/>
                </a:buClr>
                <a:buFont typeface="Arial" panose="020B0604020202020204" pitchFamily="34" charset="0"/>
                <a:buChar char="•"/>
                <a:defRPr sz="2000" kern="1200">
                  <a:solidFill>
                    <a:srgbClr val="21305B"/>
                  </a:solidFill>
                  <a:latin typeface="+mn-lt"/>
                  <a:ea typeface="+mn-ea"/>
                  <a:cs typeface="+mn-cs"/>
                </a:defRPr>
              </a:lvl5pPr>
              <a:lvl6pPr marL="543600" indent="-266400" algn="l" defTabSz="914400" rtl="0" eaLnBrk="1" latinLnBrk="0" hangingPunct="1">
                <a:lnSpc>
                  <a:spcPct val="110000"/>
                </a:lnSpc>
                <a:spcBef>
                  <a:spcPts val="0"/>
                </a:spcBef>
                <a:buFont typeface="Cambria" panose="02040503050406030204" pitchFamily="18" charset="0"/>
                <a:buChar char="-"/>
                <a:defRPr sz="2000" kern="1200">
                  <a:solidFill>
                    <a:srgbClr val="21305B"/>
                  </a:solidFill>
                  <a:latin typeface="+mn-lt"/>
                  <a:ea typeface="+mn-ea"/>
                  <a:cs typeface="+mn-cs"/>
                </a:defRPr>
              </a:lvl6pPr>
              <a:lvl7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7pPr>
              <a:lvl8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8pPr>
              <a:lvl9pPr marL="0" indent="0" algn="l" defTabSz="914400" rtl="0" eaLnBrk="1" latinLnBrk="0" hangingPunct="1">
                <a:lnSpc>
                  <a:spcPct val="110000"/>
                </a:lnSpc>
                <a:spcBef>
                  <a:spcPts val="0"/>
                </a:spcBef>
                <a:buFontTx/>
                <a:buNone/>
                <a:defRPr sz="2000" kern="1200">
                  <a:solidFill>
                    <a:srgbClr val="21305B"/>
                  </a:solidFill>
                  <a:latin typeface="+mn-lt"/>
                  <a:ea typeface="+mn-ea"/>
                  <a:cs typeface="+mn-cs"/>
                </a:defRPr>
              </a:lvl9pPr>
            </a:lstStyle>
            <a:p>
              <a:pPr algn="ctr">
                <a:lnSpc>
                  <a:spcPts val="2250"/>
                </a:lnSpc>
              </a:pPr>
              <a:r>
                <a:rPr lang="en-US" sz="1600" b="1" err="1">
                  <a:solidFill>
                    <a:schemeClr val="bg1"/>
                  </a:solidFill>
                  <a:latin typeface="Poppins" pitchFamily="2" charset="77"/>
                  <a:ea typeface="League Spartan" charset="0"/>
                  <a:cs typeface="Poppins" pitchFamily="2" charset="77"/>
                </a:rPr>
                <a:t>Vooronderzoek</a:t>
              </a:r>
              <a:endParaRPr lang="en-US" sz="1600" b="1">
                <a:solidFill>
                  <a:schemeClr val="bg1"/>
                </a:solidFill>
                <a:latin typeface="Poppins" pitchFamily="2" charset="77"/>
                <a:ea typeface="League Spartan" charset="0"/>
                <a:cs typeface="Poppins" pitchFamily="2" charset="77"/>
              </a:endParaRPr>
            </a:p>
          </p:txBody>
        </p:sp>
      </p:grpSp>
      <p:sp>
        <p:nvSpPr>
          <p:cNvPr id="12" name="Rechthoek: afgeronde hoeken 11">
            <a:extLst>
              <a:ext uri="{FF2B5EF4-FFF2-40B4-BE49-F238E27FC236}">
                <a16:creationId xmlns:a16="http://schemas.microsoft.com/office/drawing/2014/main" id="{A3724BA4-243D-1FFD-C7E0-575DA4995E05}"/>
              </a:ext>
            </a:extLst>
          </p:cNvPr>
          <p:cNvSpPr/>
          <p:nvPr/>
        </p:nvSpPr>
        <p:spPr>
          <a:xfrm>
            <a:off x="8092509" y="1698830"/>
            <a:ext cx="3767274" cy="1834130"/>
          </a:xfrm>
          <a:prstGeom prst="roundRect">
            <a:avLst/>
          </a:prstGeom>
          <a:solidFill>
            <a:srgbClr val="C0E1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b="1" dirty="0">
                <a:solidFill>
                  <a:srgbClr val="3C277B"/>
                </a:solidFill>
                <a:latin typeface="+mj-lt"/>
              </a:rPr>
              <a:t>IMPLEMENTATIE en ACTIELEREN</a:t>
            </a:r>
          </a:p>
          <a:p>
            <a:pPr algn="ctr"/>
            <a:r>
              <a:rPr lang="nl-NL" sz="1200" dirty="0">
                <a:solidFill>
                  <a:srgbClr val="3C277B"/>
                </a:solidFill>
                <a:latin typeface="+mj-lt"/>
              </a:rPr>
              <a:t>In de tweede fase blijf je het actieplan met vervolgacties bijhouden en deel je successen met elkaar. Je bepaalt in deze fase met elkaar welke interventies je gaat testen en implementeren in de organisatie. Hiervoor kun je dit template gebruiken op pagina 8. </a:t>
            </a:r>
          </a:p>
          <a:p>
            <a:pPr algn="ctr"/>
            <a:endParaRPr lang="nl-NL" sz="1200" dirty="0">
              <a:solidFill>
                <a:srgbClr val="3C277B"/>
              </a:solidFill>
              <a:latin typeface="+mj-lt"/>
            </a:endParaRPr>
          </a:p>
        </p:txBody>
      </p:sp>
      <p:sp>
        <p:nvSpPr>
          <p:cNvPr id="14" name="Rechthoek: afgeronde hoeken 13">
            <a:extLst>
              <a:ext uri="{FF2B5EF4-FFF2-40B4-BE49-F238E27FC236}">
                <a16:creationId xmlns:a16="http://schemas.microsoft.com/office/drawing/2014/main" id="{C743ABB1-8969-8902-BCE7-C68FDFD905D1}"/>
              </a:ext>
            </a:extLst>
          </p:cNvPr>
          <p:cNvSpPr/>
          <p:nvPr/>
        </p:nvSpPr>
        <p:spPr>
          <a:xfrm>
            <a:off x="8105696" y="3712107"/>
            <a:ext cx="3767274" cy="2268555"/>
          </a:xfrm>
          <a:prstGeom prst="roundRect">
            <a:avLst/>
          </a:prstGeom>
          <a:solidFill>
            <a:srgbClr val="F7BA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l-NL" sz="1200" b="1" dirty="0">
                <a:latin typeface="+mj-lt"/>
              </a:rPr>
              <a:t>EVALUATIE</a:t>
            </a:r>
            <a:br>
              <a:rPr lang="nl-NL" sz="1200" dirty="0">
                <a:latin typeface="+mj-lt"/>
              </a:rPr>
            </a:br>
            <a:r>
              <a:rPr lang="nl-NL" sz="1200" dirty="0">
                <a:latin typeface="+mj-lt"/>
              </a:rPr>
              <a:t>In de derde fase evalueer je op de voorgaande fases en bespreek je met elkaar wat wel en niet werkt. Alle geleerde lessen borg je in de organisatie bijvoorbeeld door de HR strategie aan te passen.</a:t>
            </a:r>
          </a:p>
          <a:p>
            <a:pPr algn="ctr"/>
            <a:endParaRPr lang="nl-NL" sz="1200" dirty="0">
              <a:latin typeface="+mj-lt"/>
            </a:endParaRPr>
          </a:p>
          <a:p>
            <a:pPr algn="ctr"/>
            <a:r>
              <a:rPr lang="nl-NL" sz="1200" dirty="0">
                <a:latin typeface="+mj-lt"/>
              </a:rPr>
              <a:t>Ook hier hebben we een template voor die je kunt gebruiken. Deze vind je op pagina 9 van deze handleiding. </a:t>
            </a:r>
          </a:p>
        </p:txBody>
      </p:sp>
    </p:spTree>
    <p:extLst>
      <p:ext uri="{BB962C8B-B14F-4D97-AF65-F5344CB8AC3E}">
        <p14:creationId xmlns:p14="http://schemas.microsoft.com/office/powerpoint/2010/main" val="255457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29EF0627-C72A-24D5-3AE8-B61F165AC2B0}"/>
              </a:ext>
            </a:extLst>
          </p:cNvPr>
          <p:cNvSpPr>
            <a:spLocks noGrp="1"/>
          </p:cNvSpPr>
          <p:nvPr>
            <p:ph type="title"/>
          </p:nvPr>
        </p:nvSpPr>
        <p:spPr>
          <a:xfrm>
            <a:off x="2554131" y="2603864"/>
            <a:ext cx="7083737" cy="540000"/>
          </a:xfrm>
        </p:spPr>
        <p:txBody>
          <a:bodyPr/>
          <a:lstStyle/>
          <a:p>
            <a:pPr algn="ctr"/>
            <a:r>
              <a:rPr lang="nl-NL" sz="4000" dirty="0"/>
              <a:t>VOORONDERZOEK en ONTWERP</a:t>
            </a:r>
          </a:p>
        </p:txBody>
      </p:sp>
    </p:spTree>
    <p:extLst>
      <p:ext uri="{BB962C8B-B14F-4D97-AF65-F5344CB8AC3E}">
        <p14:creationId xmlns:p14="http://schemas.microsoft.com/office/powerpoint/2010/main" val="220897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afgeronde hoeken 29">
            <a:extLst>
              <a:ext uri="{FF2B5EF4-FFF2-40B4-BE49-F238E27FC236}">
                <a16:creationId xmlns:a16="http://schemas.microsoft.com/office/drawing/2014/main" id="{4119B33D-5908-71CE-E4E0-D7CDE30D243D}"/>
              </a:ext>
            </a:extLst>
          </p:cNvPr>
          <p:cNvSpPr/>
          <p:nvPr/>
        </p:nvSpPr>
        <p:spPr>
          <a:xfrm>
            <a:off x="793784" y="1696632"/>
            <a:ext cx="7642973" cy="4370796"/>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nl-NL"/>
          </a:p>
        </p:txBody>
      </p:sp>
      <p:pic>
        <p:nvPicPr>
          <p:cNvPr id="25" name="Afbeelding 24" descr="Afbeelding met Graphics, Kleurrijkheid, cirkel, schermopname&#10;&#10;Automatisch gegenereerde beschrijving">
            <a:extLst>
              <a:ext uri="{FF2B5EF4-FFF2-40B4-BE49-F238E27FC236}">
                <a16:creationId xmlns:a16="http://schemas.microsoft.com/office/drawing/2014/main" id="{9D1BB9EC-6E3C-8ADE-7964-429708C6CE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4679" y="2655145"/>
            <a:ext cx="7642973" cy="3151985"/>
          </a:xfrm>
          <a:prstGeom prst="rect">
            <a:avLst/>
          </a:prstGeom>
        </p:spPr>
      </p:pic>
      <p:sp>
        <p:nvSpPr>
          <p:cNvPr id="2" name="Titel 1">
            <a:extLst>
              <a:ext uri="{FF2B5EF4-FFF2-40B4-BE49-F238E27FC236}">
                <a16:creationId xmlns:a16="http://schemas.microsoft.com/office/drawing/2014/main" id="{B5820AE1-0C19-36FD-14C7-0F7B0945F9E3}"/>
              </a:ext>
            </a:extLst>
          </p:cNvPr>
          <p:cNvSpPr>
            <a:spLocks noGrp="1"/>
          </p:cNvSpPr>
          <p:nvPr>
            <p:ph type="title"/>
          </p:nvPr>
        </p:nvSpPr>
        <p:spPr>
          <a:xfrm>
            <a:off x="805311" y="478446"/>
            <a:ext cx="10595833" cy="540000"/>
          </a:xfrm>
        </p:spPr>
        <p:txBody>
          <a:bodyPr/>
          <a:lstStyle/>
          <a:p>
            <a:r>
              <a:rPr lang="nl-NL" dirty="0"/>
              <a:t>Vooronderzoek en ontwerp</a:t>
            </a:r>
          </a:p>
        </p:txBody>
      </p:sp>
      <p:sp>
        <p:nvSpPr>
          <p:cNvPr id="3" name="Tijdelijke aanduiding voor voettekst 2">
            <a:extLst>
              <a:ext uri="{FF2B5EF4-FFF2-40B4-BE49-F238E27FC236}">
                <a16:creationId xmlns:a16="http://schemas.microsoft.com/office/drawing/2014/main" id="{F8F49BAB-61B2-FE9C-E899-3032739F1A11}"/>
              </a:ext>
            </a:extLst>
          </p:cNvPr>
          <p:cNvSpPr>
            <a:spLocks noGrp="1"/>
          </p:cNvSpPr>
          <p:nvPr>
            <p:ph type="ftr" sz="quarter" idx="5"/>
          </p:nvPr>
        </p:nvSpPr>
        <p:spPr/>
        <p:txBody>
          <a:bodyPr/>
          <a:lstStyle/>
          <a:p>
            <a:endParaRPr lang="nl-NL"/>
          </a:p>
        </p:txBody>
      </p:sp>
      <p:sp>
        <p:nvSpPr>
          <p:cNvPr id="4" name="Tijdelijke aanduiding voor dianummer 3">
            <a:extLst>
              <a:ext uri="{FF2B5EF4-FFF2-40B4-BE49-F238E27FC236}">
                <a16:creationId xmlns:a16="http://schemas.microsoft.com/office/drawing/2014/main" id="{531CEB44-F287-98DF-FB64-89109A18F4F7}"/>
              </a:ext>
            </a:extLst>
          </p:cNvPr>
          <p:cNvSpPr>
            <a:spLocks noGrp="1"/>
          </p:cNvSpPr>
          <p:nvPr>
            <p:ph type="sldNum" sz="quarter" idx="7"/>
          </p:nvPr>
        </p:nvSpPr>
        <p:spPr/>
        <p:txBody>
          <a:bodyPr/>
          <a:lstStyle/>
          <a:p>
            <a:fld id="{B6F15528-21DE-4FAA-801E-634DDDAF4B2B}" type="slidenum">
              <a:rPr lang="nl-NL" smtClean="0"/>
              <a:t>9</a:t>
            </a:fld>
            <a:endParaRPr lang="nl-NL"/>
          </a:p>
        </p:txBody>
      </p:sp>
      <p:sp>
        <p:nvSpPr>
          <p:cNvPr id="13" name="Tekstvak 12">
            <a:extLst>
              <a:ext uri="{FF2B5EF4-FFF2-40B4-BE49-F238E27FC236}">
                <a16:creationId xmlns:a16="http://schemas.microsoft.com/office/drawing/2014/main" id="{F578DDA0-C87D-092E-6DDE-B91B9E29797F}"/>
              </a:ext>
            </a:extLst>
          </p:cNvPr>
          <p:cNvSpPr txBox="1"/>
          <p:nvPr/>
        </p:nvSpPr>
        <p:spPr>
          <a:xfrm>
            <a:off x="1950575" y="4134889"/>
            <a:ext cx="962709" cy="338041"/>
          </a:xfrm>
          <a:prstGeom prst="rect">
            <a:avLst/>
          </a:prstGeom>
          <a:noFill/>
        </p:spPr>
        <p:txBody>
          <a:bodyPr wrap="square">
            <a:spAutoFit/>
          </a:bodyPr>
          <a:lstStyle/>
          <a:p>
            <a:r>
              <a:rPr lang="nl-NL" sz="1600" b="1">
                <a:solidFill>
                  <a:srgbClr val="FFFFFF"/>
                </a:solidFill>
                <a:latin typeface="+mj-lt"/>
                <a:ea typeface="Calibri" panose="020F0502020204030204" pitchFamily="34" charset="0"/>
                <a:cs typeface="Calibri" panose="020F0502020204030204" pitchFamily="34" charset="0"/>
              </a:rPr>
              <a:t>Fase A</a:t>
            </a:r>
            <a:endParaRPr lang="nl-NL" sz="1600">
              <a:solidFill>
                <a:srgbClr val="FFFFFF"/>
              </a:solidFill>
              <a:latin typeface="+mj-lt"/>
              <a:ea typeface="Calibri" panose="020F0502020204030204" pitchFamily="34" charset="0"/>
              <a:cs typeface="Calibri" panose="020F0502020204030204" pitchFamily="34" charset="0"/>
            </a:endParaRPr>
          </a:p>
        </p:txBody>
      </p:sp>
      <p:sp>
        <p:nvSpPr>
          <p:cNvPr id="17" name="Tekstvak 16">
            <a:extLst>
              <a:ext uri="{FF2B5EF4-FFF2-40B4-BE49-F238E27FC236}">
                <a16:creationId xmlns:a16="http://schemas.microsoft.com/office/drawing/2014/main" id="{5C608FAB-49BA-8C4D-292A-B5F9FD3490CA}"/>
              </a:ext>
            </a:extLst>
          </p:cNvPr>
          <p:cNvSpPr txBox="1"/>
          <p:nvPr/>
        </p:nvSpPr>
        <p:spPr>
          <a:xfrm>
            <a:off x="4008732" y="3920122"/>
            <a:ext cx="1239453"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B</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21" name="Tekstvak 20">
            <a:extLst>
              <a:ext uri="{FF2B5EF4-FFF2-40B4-BE49-F238E27FC236}">
                <a16:creationId xmlns:a16="http://schemas.microsoft.com/office/drawing/2014/main" id="{FA88BAE2-4310-59A8-C640-A90102FB95A6}"/>
              </a:ext>
            </a:extLst>
          </p:cNvPr>
          <p:cNvSpPr txBox="1"/>
          <p:nvPr/>
        </p:nvSpPr>
        <p:spPr>
          <a:xfrm>
            <a:off x="6073802" y="3903212"/>
            <a:ext cx="1736027" cy="338041"/>
          </a:xfrm>
          <a:prstGeom prst="rect">
            <a:avLst/>
          </a:prstGeom>
          <a:noFill/>
        </p:spPr>
        <p:txBody>
          <a:bodyPr wrap="square">
            <a:spAutoFit/>
          </a:bodyPr>
          <a:lstStyle/>
          <a:p>
            <a:r>
              <a:rPr lang="nl-NL" sz="1600" b="1">
                <a:solidFill>
                  <a:srgbClr val="43B6E6"/>
                </a:solidFill>
                <a:latin typeface="+mj-lt"/>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Fase C</a:t>
            </a:r>
            <a:endParaRPr lang="nl-NL" sz="1600">
              <a:solidFill>
                <a:schemeClr val="tx2"/>
              </a:solidFill>
              <a:latin typeface="+mj-lt"/>
              <a:ea typeface="Calibri" panose="020F0502020204030204" pitchFamily="34" charset="0"/>
              <a:cs typeface="Calibri" panose="020F0502020204030204" pitchFamily="34" charset="0"/>
            </a:endParaRPr>
          </a:p>
        </p:txBody>
      </p:sp>
      <p:sp>
        <p:nvSpPr>
          <p:cNvPr id="5" name="Rechthoek: afgeronde hoeken 4">
            <a:extLst>
              <a:ext uri="{FF2B5EF4-FFF2-40B4-BE49-F238E27FC236}">
                <a16:creationId xmlns:a16="http://schemas.microsoft.com/office/drawing/2014/main" id="{5933D918-AF12-4944-8738-1B027F0DF8EF}"/>
              </a:ext>
            </a:extLst>
          </p:cNvPr>
          <p:cNvSpPr/>
          <p:nvPr/>
        </p:nvSpPr>
        <p:spPr>
          <a:xfrm>
            <a:off x="3486053" y="1696631"/>
            <a:ext cx="4950704" cy="4370796"/>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indent="0">
              <a:buNone/>
            </a:pPr>
            <a:endParaRPr lang="nl-NL" sz="1600" b="1" dirty="0">
              <a:solidFill>
                <a:srgbClr val="3C277B"/>
              </a:solidFill>
              <a:latin typeface="+mj-lt"/>
              <a:ea typeface="Calibri" panose="020F0502020204030204" pitchFamily="34" charset="0"/>
              <a:cs typeface="Calibri" panose="020F0502020204030204" pitchFamily="34" charset="0"/>
            </a:endParaRPr>
          </a:p>
          <a:p>
            <a:pPr marL="285750" indent="-285750" fontAlgn="base">
              <a:buChar char="•"/>
            </a:pPr>
            <a:r>
              <a:rPr lang="nl-NL" sz="1600" b="1" dirty="0">
                <a:solidFill>
                  <a:srgbClr val="3C277B"/>
                </a:solidFill>
                <a:effectLst/>
                <a:latin typeface="+mj-lt"/>
                <a:ea typeface="Calibri" panose="020F0502020204030204" pitchFamily="34" charset="0"/>
                <a:cs typeface="Calibri"/>
              </a:rPr>
              <a:t>Vooronderzoek:</a:t>
            </a:r>
            <a:r>
              <a:rPr lang="nl-NL" sz="1600" dirty="0">
                <a:solidFill>
                  <a:srgbClr val="3C277B"/>
                </a:solidFill>
                <a:effectLst/>
                <a:latin typeface="+mj-lt"/>
                <a:ea typeface="Calibri" panose="020F0502020204030204" pitchFamily="34" charset="0"/>
                <a:cs typeface="Calibri"/>
              </a:rPr>
              <a:t> </a:t>
            </a:r>
            <a:r>
              <a:rPr lang="nl-NL" sz="1400" dirty="0">
                <a:solidFill>
                  <a:srgbClr val="3C277B"/>
                </a:solidFill>
                <a:effectLst/>
                <a:latin typeface="+mj-lt"/>
                <a:ea typeface="Calibri" panose="020F0502020204030204" pitchFamily="34" charset="0"/>
                <a:cs typeface="Calibri"/>
              </a:rPr>
              <a:t>deskresearch en voormetingen om te onderzoeken welke vraagstukken voor het thema </a:t>
            </a:r>
            <a:r>
              <a:rPr lang="nl-NL" sz="1400" dirty="0">
                <a:solidFill>
                  <a:srgbClr val="3C277B"/>
                </a:solidFill>
                <a:latin typeface="+mj-lt"/>
                <a:ea typeface="Calibri" panose="020F0502020204030204" pitchFamily="34" charset="0"/>
                <a:cs typeface="Calibri"/>
              </a:rPr>
              <a:t>duurzame</a:t>
            </a:r>
            <a:r>
              <a:rPr lang="nl-NL" sz="1400" dirty="0">
                <a:solidFill>
                  <a:srgbClr val="3C277B"/>
                </a:solidFill>
                <a:effectLst/>
                <a:latin typeface="+mj-lt"/>
                <a:ea typeface="Calibri" panose="020F0502020204030204" pitchFamily="34" charset="0"/>
                <a:cs typeface="Calibri"/>
              </a:rPr>
              <a:t> </a:t>
            </a:r>
            <a:r>
              <a:rPr lang="nl-NL" sz="1400" dirty="0">
                <a:solidFill>
                  <a:srgbClr val="3C277B"/>
                </a:solidFill>
                <a:latin typeface="+mj-lt"/>
                <a:ea typeface="Calibri" panose="020F0502020204030204" pitchFamily="34" charset="0"/>
                <a:cs typeface="Calibri"/>
              </a:rPr>
              <a:t>inzetbaarheid</a:t>
            </a:r>
            <a:r>
              <a:rPr lang="nl-NL" sz="1400" dirty="0">
                <a:solidFill>
                  <a:srgbClr val="3C277B"/>
                </a:solidFill>
                <a:effectLst/>
                <a:latin typeface="+mj-lt"/>
                <a:ea typeface="Calibri" panose="020F0502020204030204" pitchFamily="34" charset="0"/>
                <a:cs typeface="Calibri"/>
              </a:rPr>
              <a:t> in de organisatie actueel zijn en aandacht vragen.</a:t>
            </a:r>
          </a:p>
          <a:p>
            <a:pPr marL="285750" lvl="0" indent="-285750" fontAlgn="base">
              <a:buChar char="•"/>
            </a:pPr>
            <a:r>
              <a:rPr lang="nl-NL" sz="1600" b="1" dirty="0">
                <a:solidFill>
                  <a:srgbClr val="3C277B"/>
                </a:solidFill>
                <a:latin typeface="+mj-lt"/>
                <a:ea typeface="Calibri" panose="020F0502020204030204" pitchFamily="34" charset="0"/>
                <a:cs typeface="Calibri"/>
              </a:rPr>
              <a:t>O</a:t>
            </a:r>
            <a:r>
              <a:rPr lang="nl-NL" sz="1600" b="1" dirty="0">
                <a:solidFill>
                  <a:srgbClr val="3C277B"/>
                </a:solidFill>
                <a:effectLst/>
                <a:latin typeface="+mj-lt"/>
                <a:ea typeface="Calibri" panose="020F0502020204030204" pitchFamily="34" charset="0"/>
                <a:cs typeface="Calibri"/>
              </a:rPr>
              <a:t>ntwerpfase</a:t>
            </a:r>
            <a:r>
              <a:rPr lang="nl-NL" sz="1600" dirty="0">
                <a:solidFill>
                  <a:srgbClr val="3C277B"/>
                </a:solidFill>
                <a:effectLst/>
                <a:latin typeface="+mj-lt"/>
                <a:ea typeface="Calibri" panose="020F0502020204030204" pitchFamily="34" charset="0"/>
                <a:cs typeface="Calibri"/>
              </a:rPr>
              <a:t>: </a:t>
            </a:r>
            <a:r>
              <a:rPr lang="nl-NL" sz="1400" dirty="0">
                <a:solidFill>
                  <a:srgbClr val="3C277B"/>
                </a:solidFill>
                <a:effectLst/>
                <a:latin typeface="+mj-lt"/>
                <a:ea typeface="Calibri" panose="020F0502020204030204" pitchFamily="34" charset="0"/>
                <a:cs typeface="Calibri"/>
              </a:rPr>
              <a:t>waarin verschillende stakeholders samen bepalen welke onderwerpen en interventies voor het thema </a:t>
            </a:r>
            <a:r>
              <a:rPr lang="nl-NL" sz="1400" dirty="0">
                <a:solidFill>
                  <a:srgbClr val="3C277B"/>
                </a:solidFill>
                <a:latin typeface="+mj-lt"/>
                <a:ea typeface="Calibri" panose="020F0502020204030204" pitchFamily="34" charset="0"/>
                <a:cs typeface="Calibri"/>
              </a:rPr>
              <a:t>duurzame</a:t>
            </a:r>
            <a:r>
              <a:rPr lang="nl-NL" sz="1400" dirty="0">
                <a:solidFill>
                  <a:srgbClr val="3C277B"/>
                </a:solidFill>
                <a:effectLst/>
                <a:latin typeface="+mj-lt"/>
                <a:ea typeface="Calibri" panose="020F0502020204030204" pitchFamily="34" charset="0"/>
                <a:cs typeface="Calibri"/>
              </a:rPr>
              <a:t> </a:t>
            </a:r>
            <a:r>
              <a:rPr lang="nl-NL" sz="1400" dirty="0">
                <a:solidFill>
                  <a:srgbClr val="3C277B"/>
                </a:solidFill>
                <a:latin typeface="+mj-lt"/>
                <a:ea typeface="Calibri" panose="020F0502020204030204" pitchFamily="34" charset="0"/>
                <a:cs typeface="Calibri"/>
              </a:rPr>
              <a:t>inzetbaarheid</a:t>
            </a:r>
            <a:r>
              <a:rPr lang="nl-NL" sz="1400" dirty="0">
                <a:solidFill>
                  <a:srgbClr val="3C277B"/>
                </a:solidFill>
                <a:effectLst/>
                <a:latin typeface="+mj-lt"/>
                <a:ea typeface="Calibri" panose="020F0502020204030204" pitchFamily="34" charset="0"/>
                <a:cs typeface="Calibri"/>
              </a:rPr>
              <a:t> de meeste aandacht verdiene</a:t>
            </a:r>
            <a:r>
              <a:rPr lang="nl-NL" sz="1400" dirty="0">
                <a:solidFill>
                  <a:srgbClr val="3C277B"/>
                </a:solidFill>
                <a:latin typeface="+mj-lt"/>
                <a:ea typeface="Calibri" panose="020F0502020204030204" pitchFamily="34" charset="0"/>
                <a:cs typeface="Calibri"/>
              </a:rPr>
              <a:t>n. In deze fase wordt de kern- en ontwikkelgroep gevormd.</a:t>
            </a:r>
            <a:endParaRPr lang="nl-NL" sz="1400" dirty="0">
              <a:solidFill>
                <a:srgbClr val="3C277B"/>
              </a:solidFill>
              <a:effectLst/>
              <a:latin typeface="+mj-lt"/>
              <a:ea typeface="Calibri" panose="020F0502020204030204" pitchFamily="34" charset="0"/>
              <a:cs typeface="Calibri"/>
            </a:endParaRPr>
          </a:p>
          <a:p>
            <a:pPr algn="ctr"/>
            <a:endParaRPr lang="nl-NL" sz="1600" dirty="0">
              <a:solidFill>
                <a:srgbClr val="3C277B"/>
              </a:solidFill>
              <a:latin typeface="+mj-lt"/>
            </a:endParaRPr>
          </a:p>
        </p:txBody>
      </p:sp>
    </p:spTree>
    <p:extLst>
      <p:ext uri="{BB962C8B-B14F-4D97-AF65-F5344CB8AC3E}">
        <p14:creationId xmlns:p14="http://schemas.microsoft.com/office/powerpoint/2010/main" val="2306172400"/>
      </p:ext>
    </p:extLst>
  </p:cSld>
  <p:clrMapOvr>
    <a:masterClrMapping/>
  </p:clrMapOvr>
</p:sld>
</file>

<file path=ppt/theme/theme1.xml><?xml version="1.0" encoding="utf-8"?>
<a:theme xmlns:a="http://schemas.openxmlformats.org/drawingml/2006/main" name="Berenschot presentatie Template">
  <a:themeElements>
    <a:clrScheme name="Berenschot">
      <a:dk1>
        <a:srgbClr val="231F20"/>
      </a:dk1>
      <a:lt1>
        <a:srgbClr val="FFFFFF"/>
      </a:lt1>
      <a:dk2>
        <a:srgbClr val="21305B"/>
      </a:dk2>
      <a:lt2>
        <a:srgbClr val="FFFFFF"/>
      </a:lt2>
      <a:accent1>
        <a:srgbClr val="41B6E6"/>
      </a:accent1>
      <a:accent2>
        <a:srgbClr val="D19544"/>
      </a:accent2>
      <a:accent3>
        <a:srgbClr val="BA6E15"/>
      </a:accent3>
      <a:accent4>
        <a:srgbClr val="C6E8F8"/>
      </a:accent4>
      <a:accent5>
        <a:srgbClr val="FAB90B"/>
      </a:accent5>
      <a:accent6>
        <a:srgbClr val="DC5912"/>
      </a:accent6>
      <a:hlink>
        <a:srgbClr val="43B6E6"/>
      </a:hlink>
      <a:folHlink>
        <a:srgbClr val="A3284B"/>
      </a:folHlink>
    </a:clrScheme>
    <a:fontScheme name="Berenschot">
      <a:majorFont>
        <a:latin typeface="Verdana Pro"/>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1305B"/>
        </a:solidFill>
        <a:ln>
          <a:noFill/>
        </a:ln>
      </a:spPr>
      <a:bodyPr lIns="36000" tIns="36000" r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1305B"/>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a:defPPr>
      </a:lstStyle>
    </a:txDef>
  </a:objectDefaults>
  <a:extraClrSchemeLst/>
  <a:custClrLst>
    <a:custClr name="Berenschot Blauw">
      <a:srgbClr val="21305B"/>
    </a:custClr>
    <a:custClr name="Licht Blauw">
      <a:srgbClr val="41B6E6"/>
    </a:custClr>
    <a:custClr name="Brons vlak">
      <a:srgbClr val="D19544"/>
    </a:custClr>
    <a:custClr name="Brons tekst">
      <a:srgbClr val="BA6E15"/>
    </a:custClr>
    <a:custClr name="Licht Cyaan">
      <a:srgbClr val="C6E8F8"/>
    </a:custClr>
    <a:custClr name="Wit">
      <a:srgbClr val="FFFFFF"/>
    </a:custClr>
    <a:custClr name="Wit">
      <a:srgbClr val="FFFFFF"/>
    </a:custClr>
    <a:custClr name="Wit">
      <a:srgbClr val="FFFFFF"/>
    </a:custClr>
    <a:custClr name="Wit">
      <a:srgbClr val="FFFFFF"/>
    </a:custClr>
    <a:custClr name="Wit">
      <a:srgbClr val="FFFFFF"/>
    </a:custClr>
    <a:custClr name="Geel">
      <a:srgbClr val="FAB90B"/>
    </a:custClr>
    <a:custClr name="Oranje">
      <a:srgbClr val="DC5912"/>
    </a:custClr>
    <a:custClr name="Rood">
      <a:srgbClr val="D80F25"/>
    </a:custClr>
    <a:custClr name="Donker Rood">
      <a:srgbClr val="841439"/>
    </a:custClr>
    <a:custClr name="Turquoise">
      <a:srgbClr val="4FABA6"/>
    </a:custClr>
    <a:custClr name="Oceaan">
      <a:srgbClr val="137998"/>
    </a:custClr>
    <a:custClr name="Wit">
      <a:srgbClr val="FFFFFF"/>
    </a:custClr>
    <a:custClr name="Wit">
      <a:srgbClr val="FFFFFF"/>
    </a:custClr>
    <a:custClr name="Wit">
      <a:srgbClr val="FFFFFF"/>
    </a:custClr>
    <a:custClr name="Wit">
      <a:srgbClr val="FFFFFF"/>
    </a:custClr>
    <a:custClr name="Paars">
      <a:srgbClr val="5F2885"/>
    </a:custClr>
    <a:custClr name="Magenta">
      <a:srgbClr val="B91380"/>
    </a:custClr>
    <a:custClr name="Donker Groen">
      <a:srgbClr val="0E4737"/>
    </a:custClr>
    <a:custClr name="Groen">
      <a:srgbClr val="00843C"/>
    </a:custClr>
    <a:custClr name="Licht Groen">
      <a:srgbClr val="B8C950"/>
    </a:custClr>
    <a:custClr name="Grijs">
      <a:srgbClr val="ABB2B8"/>
    </a:custClr>
    <a:custClr name="Wit">
      <a:srgbClr val="FFFFFF"/>
    </a:custClr>
    <a:custClr name="Wit">
      <a:srgbClr val="FFFFFF"/>
    </a:custClr>
    <a:custClr name="Wit">
      <a:srgbClr val="FFFFFF"/>
    </a:custClr>
    <a:custClr name="Wit">
      <a:srgbClr val="FFFFFF"/>
    </a:custClr>
  </a:custClrLst>
  <a:extLst>
    <a:ext uri="{05A4C25C-085E-4340-85A3-A5531E510DB2}">
      <thm15:themeFamily xmlns:thm15="http://schemas.microsoft.com/office/thememl/2012/main" name="Presentatie" id="{24664C1D-AE6D-474F-942C-FCA52A22C227}" vid="{1DE12A1D-A66F-4109-96B2-C55329C1CF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73F4D310A85D41B1D6B42D78D14FCF" ma:contentTypeVersion="15" ma:contentTypeDescription="Een nieuw document maken." ma:contentTypeScope="" ma:versionID="2a9ebf33948c4edc2f7928f4e3f10054">
  <xsd:schema xmlns:xsd="http://www.w3.org/2001/XMLSchema" xmlns:xs="http://www.w3.org/2001/XMLSchema" xmlns:p="http://schemas.microsoft.com/office/2006/metadata/properties" xmlns:ns2="fa91dd87-afaa-4779-9fba-3ae22b266415" xmlns:ns3="a7c642b7-6b2d-442f-a87f-c82e69ea859f" targetNamespace="http://schemas.microsoft.com/office/2006/metadata/properties" ma:root="true" ma:fieldsID="13cf373252fc86b05f342c5a07501ee6" ns2:_="" ns3:_="">
    <xsd:import namespace="fa91dd87-afaa-4779-9fba-3ae22b266415"/>
    <xsd:import namespace="a7c642b7-6b2d-442f-a87f-c82e69ea85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91dd87-afaa-4779-9fba-3ae22b266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94988ac-a94d-4e5f-9e77-5d30b66af9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c642b7-6b2d-442f-a87f-c82e69ea85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4c31d9-1fad-4cfd-8a11-285914566320}" ma:internalName="TaxCatchAll" ma:showField="CatchAllData" ma:web="a7c642b7-6b2d-442f-a87f-c82e69ea85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91dd87-afaa-4779-9fba-3ae22b266415">
      <Terms xmlns="http://schemas.microsoft.com/office/infopath/2007/PartnerControls"/>
    </lcf76f155ced4ddcb4097134ff3c332f>
    <TaxCatchAll xmlns="a7c642b7-6b2d-442f-a87f-c82e69ea859f" xsi:nil="true"/>
    <SharedWithUsers xmlns="a7c642b7-6b2d-442f-a87f-c82e69ea859f">
      <UserInfo>
        <DisplayName>Joris van Berckel</DisplayName>
        <AccountId>12</AccountId>
        <AccountType/>
      </UserInfo>
      <UserInfo>
        <DisplayName>Jamie de Wal</DisplayName>
        <AccountId>13</AccountId>
        <AccountType/>
      </UserInfo>
      <UserInfo>
        <DisplayName>Nikki Overkleeft</DisplayName>
        <AccountId>134</AccountId>
        <AccountType/>
      </UserInfo>
      <UserInfo>
        <DisplayName>Abe Bouma</DisplayName>
        <AccountId>132</AccountId>
        <AccountType/>
      </UserInfo>
    </SharedWithUsers>
  </documentManagement>
</p:properties>
</file>

<file path=customXml/itemProps1.xml><?xml version="1.0" encoding="utf-8"?>
<ds:datastoreItem xmlns:ds="http://schemas.openxmlformats.org/officeDocument/2006/customXml" ds:itemID="{0AB394E3-98DB-4742-8B1A-8E2D7ACF068C}">
  <ds:schemaRefs>
    <ds:schemaRef ds:uri="http://schemas.microsoft.com/sharepoint/v3/contenttype/forms"/>
  </ds:schemaRefs>
</ds:datastoreItem>
</file>

<file path=customXml/itemProps2.xml><?xml version="1.0" encoding="utf-8"?>
<ds:datastoreItem xmlns:ds="http://schemas.openxmlformats.org/officeDocument/2006/customXml" ds:itemID="{B4ED963D-18CB-49BD-8C84-F3AFA66344AE}">
  <ds:schemaRefs>
    <ds:schemaRef ds:uri="a7c642b7-6b2d-442f-a87f-c82e69ea859f"/>
    <ds:schemaRef ds:uri="fa91dd87-afaa-4779-9fba-3ae22b266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6E11A9-D603-4264-BAD9-1A8EB0345658}">
  <ds:schemaRefs>
    <ds:schemaRef ds:uri="a7c642b7-6b2d-442f-a87f-c82e69ea859f"/>
    <ds:schemaRef ds:uri="fa91dd87-afaa-4779-9fba-3ae22b2664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255</TotalTime>
  <Words>3191</Words>
  <Application>Microsoft Macintosh PowerPoint</Application>
  <PresentationFormat>Breedbeeld</PresentationFormat>
  <Paragraphs>367</Paragraphs>
  <Slides>32</Slides>
  <Notes>10</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32</vt:i4>
      </vt:variant>
    </vt:vector>
  </HeadingPairs>
  <TitlesOfParts>
    <vt:vector size="42" baseType="lpstr">
      <vt:lpstr>Arial</vt:lpstr>
      <vt:lpstr>Avenir</vt:lpstr>
      <vt:lpstr>Calibri</vt:lpstr>
      <vt:lpstr>Cambria</vt:lpstr>
      <vt:lpstr>Lato Light</vt:lpstr>
      <vt:lpstr>Poppins</vt:lpstr>
      <vt:lpstr>Verdana</vt:lpstr>
      <vt:lpstr>Verdana Pro</vt:lpstr>
      <vt:lpstr>Verdana Pro Light</vt:lpstr>
      <vt:lpstr>Berenschot presentatie Template</vt:lpstr>
      <vt:lpstr>PowerPoint-presentatie</vt:lpstr>
      <vt:lpstr>Leeswijzer </vt:lpstr>
      <vt:lpstr>INLEIDING</vt:lpstr>
      <vt:lpstr>PowerPoint-presentatie</vt:lpstr>
      <vt:lpstr>PowerPoint-presentatie</vt:lpstr>
      <vt:lpstr>Ervaringen academische werkplaatsen</vt:lpstr>
      <vt:lpstr>Het proces van actieleren </vt:lpstr>
      <vt:lpstr>VOORONDERZOEK en ONTWERP</vt:lpstr>
      <vt:lpstr>Vooronderzoek en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IMPLEMENTATIE</vt:lpstr>
      <vt:lpstr>Implementatie</vt:lpstr>
      <vt:lpstr>PowerPoint-presentatie</vt:lpstr>
      <vt:lpstr>PowerPoint-presentatie</vt:lpstr>
      <vt:lpstr>PowerPoint-presentatie</vt:lpstr>
      <vt:lpstr>PowerPoint-presentatie</vt:lpstr>
      <vt:lpstr>PowerPoint-presentatie</vt:lpstr>
      <vt:lpstr>PowerPoint-presentatie</vt:lpstr>
      <vt:lpstr>PowerPoint-presentatie</vt:lpstr>
      <vt:lpstr>EVALUATIE</vt:lpstr>
      <vt:lpstr>Evaluatie</vt:lpstr>
      <vt:lpstr>PowerPoint-presentatie</vt:lpstr>
      <vt:lpstr>PowerPoint-presentatie</vt:lpstr>
      <vt:lpstr>Meer informatie</vt:lpstr>
      <vt:lpstr>Begrippenlijst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Resultaten Quickscan DI-regeling</dc:title>
  <dc:creator>Jamie de Wal</dc:creator>
  <cp:lastModifiedBy>Marieke Brandsma</cp:lastModifiedBy>
  <cp:revision>11</cp:revision>
  <cp:lastPrinted>2023-02-09T12:44:08Z</cp:lastPrinted>
  <dcterms:created xsi:type="dcterms:W3CDTF">2022-10-27T09:04:22Z</dcterms:created>
  <dcterms:modified xsi:type="dcterms:W3CDTF">2024-04-24T14:35:42Z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Type">
    <vt:lpwstr>Presentation</vt:lpwstr>
  </property>
  <property fmtid="{D5CDD505-2E9C-101B-9397-08002B2CF9AE}" pid="3" name="txtDate">
    <vt:lpwstr/>
  </property>
  <property fmtid="{D5CDD505-2E9C-101B-9397-08002B2CF9AE}" pid="4" name="cboType">
    <vt:lpwstr>Presentatie</vt:lpwstr>
  </property>
  <property fmtid="{D5CDD505-2E9C-101B-9397-08002B2CF9AE}" pid="5" name="txtReportnr">
    <vt:lpwstr/>
  </property>
  <property fmtid="{D5CDD505-2E9C-101B-9397-08002B2CF9AE}" pid="6" name="rbnReport">
    <vt:lpwstr>0</vt:lpwstr>
  </property>
  <property fmtid="{D5CDD505-2E9C-101B-9397-08002B2CF9AE}" pid="7" name="rbnPresentation">
    <vt:lpwstr>-1</vt:lpwstr>
  </property>
  <property fmtid="{D5CDD505-2E9C-101B-9397-08002B2CF9AE}" pid="8" name="cboLanguage">
    <vt:lpwstr>Nederlands</vt:lpwstr>
  </property>
  <property fmtid="{D5CDD505-2E9C-101B-9397-08002B2CF9AE}" pid="9" name="cboStatus">
    <vt:lpwstr>Intern vertrouwelijk</vt:lpwstr>
  </property>
  <property fmtid="{D5CDD505-2E9C-101B-9397-08002B2CF9AE}" pid="10" name="txtDate1">
    <vt:lpwstr/>
  </property>
  <property fmtid="{D5CDD505-2E9C-101B-9397-08002B2CF9AE}" pid="11" name="chkShowPageNumbering">
    <vt:lpwstr>-1</vt:lpwstr>
  </property>
  <property fmtid="{D5CDD505-2E9C-101B-9397-08002B2CF9AE}" pid="12" name="CreatedWithVersion">
    <vt:lpwstr>3.1.9</vt:lpwstr>
  </property>
  <property fmtid="{D5CDD505-2E9C-101B-9397-08002B2CF9AE}" pid="13" name="doTemplate">
    <vt:lpwstr>Presentatie</vt:lpwstr>
  </property>
  <property fmtid="{D5CDD505-2E9C-101B-9397-08002B2CF9AE}" pid="14" name="do_LanguageID">
    <vt:lpwstr>1043</vt:lpwstr>
  </property>
  <property fmtid="{D5CDD505-2E9C-101B-9397-08002B2CF9AE}" pid="15" name="ContentTypeId">
    <vt:lpwstr>0x010100B4A63B93383D764DA3302F6A00526939</vt:lpwstr>
  </property>
  <property fmtid="{D5CDD505-2E9C-101B-9397-08002B2CF9AE}" pid="16" name="MediaServiceImageTags">
    <vt:lpwstr/>
  </property>
</Properties>
</file>