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6"/>
  </p:notesMasterIdLst>
  <p:sldIdLst>
    <p:sldId id="4134" r:id="rId5"/>
  </p:sldIdLst>
  <p:sldSz cx="12192000" cy="6858000"/>
  <p:notesSz cx="12192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CF1C0F-2AB3-A4BE-DE03-AC29F0F935DC}" name="Marieke Brandsma" initials="MB" userId="S::m.brandsma@vvtwerktaanmorgen.nl::be264db5-f1c8-40ac-82ee-7756893a7f2b" providerId="AD"/>
  <p188:author id="{CC4AA8D7-D2BD-97CF-4272-BBDC7D47BED5}" name="Martine Maes" initials="MM" userId="S::m.maes@vvtwerktaanmorgen.nl::52ea2750-1a03-4382-ac66-a4af6fca01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1DA"/>
    <a:srgbClr val="3C277B"/>
    <a:srgbClr val="3D0A85"/>
    <a:srgbClr val="6F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5"/>
    <p:restoredTop sz="95415"/>
  </p:normalViewPr>
  <p:slideViewPr>
    <p:cSldViewPr snapToGrid="0">
      <p:cViewPr varScale="1">
        <p:scale>
          <a:sx n="87" d="100"/>
          <a:sy n="87" d="100"/>
        </p:scale>
        <p:origin x="200" y="6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6A127-ADB6-D543-947F-A4B2CE82D05A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22C2-F1F4-3147-95E3-4C93806FCD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13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122C2-F1F4-3147-95E3-4C93806FCDA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60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00044"/>
            <a:ext cx="12192000" cy="5638501"/>
          </a:xfrm>
          <a:custGeom>
            <a:avLst/>
            <a:gdLst/>
            <a:ahLst/>
            <a:cxnLst/>
            <a:rect l="l" t="t" r="r" b="b"/>
            <a:pathLst>
              <a:path w="20104100" h="9298305">
                <a:moveTo>
                  <a:pt x="20104099" y="0"/>
                </a:moveTo>
                <a:lnTo>
                  <a:pt x="0" y="0"/>
                </a:lnTo>
                <a:lnTo>
                  <a:pt x="0" y="9298146"/>
                </a:lnTo>
                <a:lnTo>
                  <a:pt x="20104099" y="929814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010933" y="547263"/>
            <a:ext cx="527190" cy="523688"/>
          </a:xfrm>
          <a:custGeom>
            <a:avLst/>
            <a:gdLst/>
            <a:ahLst/>
            <a:cxnLst/>
            <a:rect l="l" t="t" r="r" b="b"/>
            <a:pathLst>
              <a:path w="869315" h="863600">
                <a:moveTo>
                  <a:pt x="434489" y="0"/>
                </a:moveTo>
                <a:lnTo>
                  <a:pt x="387147" y="2532"/>
                </a:lnTo>
                <a:lnTo>
                  <a:pt x="341281" y="9952"/>
                </a:lnTo>
                <a:lnTo>
                  <a:pt x="297157" y="21999"/>
                </a:lnTo>
                <a:lnTo>
                  <a:pt x="255040" y="38407"/>
                </a:lnTo>
                <a:lnTo>
                  <a:pt x="215194" y="58915"/>
                </a:lnTo>
                <a:lnTo>
                  <a:pt x="177885" y="83258"/>
                </a:lnTo>
                <a:lnTo>
                  <a:pt x="143379" y="111173"/>
                </a:lnTo>
                <a:lnTo>
                  <a:pt x="111939" y="142398"/>
                </a:lnTo>
                <a:lnTo>
                  <a:pt x="83831" y="176669"/>
                </a:lnTo>
                <a:lnTo>
                  <a:pt x="59320" y="213722"/>
                </a:lnTo>
                <a:lnTo>
                  <a:pt x="38672" y="253295"/>
                </a:lnTo>
                <a:lnTo>
                  <a:pt x="22150" y="295124"/>
                </a:lnTo>
                <a:lnTo>
                  <a:pt x="10021" y="338946"/>
                </a:lnTo>
                <a:lnTo>
                  <a:pt x="2549" y="384497"/>
                </a:lnTo>
                <a:lnTo>
                  <a:pt x="0" y="431515"/>
                </a:lnTo>
                <a:lnTo>
                  <a:pt x="2549" y="478533"/>
                </a:lnTo>
                <a:lnTo>
                  <a:pt x="10021" y="524084"/>
                </a:lnTo>
                <a:lnTo>
                  <a:pt x="22150" y="567906"/>
                </a:lnTo>
                <a:lnTo>
                  <a:pt x="38672" y="609734"/>
                </a:lnTo>
                <a:lnTo>
                  <a:pt x="59320" y="649306"/>
                </a:lnTo>
                <a:lnTo>
                  <a:pt x="83831" y="686358"/>
                </a:lnTo>
                <a:lnTo>
                  <a:pt x="111939" y="720628"/>
                </a:lnTo>
                <a:lnTo>
                  <a:pt x="143379" y="751851"/>
                </a:lnTo>
                <a:lnTo>
                  <a:pt x="177885" y="779766"/>
                </a:lnTo>
                <a:lnTo>
                  <a:pt x="215194" y="804108"/>
                </a:lnTo>
                <a:lnTo>
                  <a:pt x="255040" y="824615"/>
                </a:lnTo>
                <a:lnTo>
                  <a:pt x="297157" y="841022"/>
                </a:lnTo>
                <a:lnTo>
                  <a:pt x="341281" y="853068"/>
                </a:lnTo>
                <a:lnTo>
                  <a:pt x="387147" y="860488"/>
                </a:lnTo>
                <a:lnTo>
                  <a:pt x="434489" y="863020"/>
                </a:lnTo>
                <a:lnTo>
                  <a:pt x="481831" y="860488"/>
                </a:lnTo>
                <a:lnTo>
                  <a:pt x="527697" y="853068"/>
                </a:lnTo>
                <a:lnTo>
                  <a:pt x="571821" y="841022"/>
                </a:lnTo>
                <a:lnTo>
                  <a:pt x="613938" y="824615"/>
                </a:lnTo>
                <a:lnTo>
                  <a:pt x="653784" y="804108"/>
                </a:lnTo>
                <a:lnTo>
                  <a:pt x="691092" y="779766"/>
                </a:lnTo>
                <a:lnTo>
                  <a:pt x="725599" y="751851"/>
                </a:lnTo>
                <a:lnTo>
                  <a:pt x="757039" y="720628"/>
                </a:lnTo>
                <a:lnTo>
                  <a:pt x="785147" y="686358"/>
                </a:lnTo>
                <a:lnTo>
                  <a:pt x="809658" y="649306"/>
                </a:lnTo>
                <a:lnTo>
                  <a:pt x="830306" y="609734"/>
                </a:lnTo>
                <a:lnTo>
                  <a:pt x="846828" y="567906"/>
                </a:lnTo>
                <a:lnTo>
                  <a:pt x="858957" y="524084"/>
                </a:lnTo>
                <a:lnTo>
                  <a:pt x="866429" y="478533"/>
                </a:lnTo>
                <a:lnTo>
                  <a:pt x="868978" y="431515"/>
                </a:lnTo>
                <a:lnTo>
                  <a:pt x="866429" y="384497"/>
                </a:lnTo>
                <a:lnTo>
                  <a:pt x="858957" y="338946"/>
                </a:lnTo>
                <a:lnTo>
                  <a:pt x="846828" y="295124"/>
                </a:lnTo>
                <a:lnTo>
                  <a:pt x="830306" y="253295"/>
                </a:lnTo>
                <a:lnTo>
                  <a:pt x="809658" y="213722"/>
                </a:lnTo>
                <a:lnTo>
                  <a:pt x="785147" y="176669"/>
                </a:lnTo>
                <a:lnTo>
                  <a:pt x="757039" y="142398"/>
                </a:lnTo>
                <a:lnTo>
                  <a:pt x="725599" y="111173"/>
                </a:lnTo>
                <a:lnTo>
                  <a:pt x="691092" y="83258"/>
                </a:lnTo>
                <a:lnTo>
                  <a:pt x="653784" y="58915"/>
                </a:lnTo>
                <a:lnTo>
                  <a:pt x="613938" y="38407"/>
                </a:lnTo>
                <a:lnTo>
                  <a:pt x="571821" y="21999"/>
                </a:lnTo>
                <a:lnTo>
                  <a:pt x="527697" y="9952"/>
                </a:lnTo>
                <a:lnTo>
                  <a:pt x="481831" y="2532"/>
                </a:lnTo>
                <a:lnTo>
                  <a:pt x="434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7284" y="1231772"/>
            <a:ext cx="268331" cy="816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1593" y="1231933"/>
            <a:ext cx="52050" cy="794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2652" y="1231774"/>
            <a:ext cx="123412" cy="7957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11244" y="1231772"/>
            <a:ext cx="87814" cy="816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14874" y="1231773"/>
            <a:ext cx="144135" cy="1132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75299" y="1231775"/>
            <a:ext cx="81489" cy="816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72759" y="1231774"/>
            <a:ext cx="77527" cy="7957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924141" y="444469"/>
            <a:ext cx="354669" cy="354644"/>
          </a:xfrm>
          <a:custGeom>
            <a:avLst/>
            <a:gdLst/>
            <a:ahLst/>
            <a:cxnLst/>
            <a:rect l="l" t="t" r="r" b="b"/>
            <a:pathLst>
              <a:path w="584834" h="584835">
                <a:moveTo>
                  <a:pt x="584641" y="10"/>
                </a:moveTo>
                <a:lnTo>
                  <a:pt x="536413" y="1932"/>
                </a:lnTo>
                <a:lnTo>
                  <a:pt x="489616" y="7628"/>
                </a:lnTo>
                <a:lnTo>
                  <a:pt x="444033" y="16939"/>
                </a:lnTo>
                <a:lnTo>
                  <a:pt x="399814" y="29715"/>
                </a:lnTo>
                <a:lnTo>
                  <a:pt x="357109" y="45806"/>
                </a:lnTo>
                <a:lnTo>
                  <a:pt x="316067" y="65061"/>
                </a:lnTo>
                <a:lnTo>
                  <a:pt x="276839" y="87332"/>
                </a:lnTo>
                <a:lnTo>
                  <a:pt x="239573" y="112469"/>
                </a:lnTo>
                <a:lnTo>
                  <a:pt x="204421" y="140321"/>
                </a:lnTo>
                <a:lnTo>
                  <a:pt x="171531" y="170739"/>
                </a:lnTo>
                <a:lnTo>
                  <a:pt x="141053" y="203573"/>
                </a:lnTo>
                <a:lnTo>
                  <a:pt x="113138" y="238673"/>
                </a:lnTo>
                <a:lnTo>
                  <a:pt x="87934" y="275890"/>
                </a:lnTo>
                <a:lnTo>
                  <a:pt x="65592" y="315073"/>
                </a:lnTo>
                <a:lnTo>
                  <a:pt x="46262" y="356073"/>
                </a:lnTo>
                <a:lnTo>
                  <a:pt x="30092" y="398740"/>
                </a:lnTo>
                <a:lnTo>
                  <a:pt x="17233" y="442924"/>
                </a:lnTo>
                <a:lnTo>
                  <a:pt x="7835" y="488476"/>
                </a:lnTo>
                <a:lnTo>
                  <a:pt x="2048" y="535245"/>
                </a:lnTo>
                <a:lnTo>
                  <a:pt x="0" y="584474"/>
                </a:lnTo>
                <a:lnTo>
                  <a:pt x="225302" y="584568"/>
                </a:lnTo>
                <a:lnTo>
                  <a:pt x="228753" y="534511"/>
                </a:lnTo>
                <a:lnTo>
                  <a:pt x="238407" y="487933"/>
                </a:lnTo>
                <a:lnTo>
                  <a:pt x="253868" y="443773"/>
                </a:lnTo>
                <a:lnTo>
                  <a:pt x="274712" y="402457"/>
                </a:lnTo>
                <a:lnTo>
                  <a:pt x="300515" y="364408"/>
                </a:lnTo>
                <a:lnTo>
                  <a:pt x="330851" y="330054"/>
                </a:lnTo>
                <a:lnTo>
                  <a:pt x="365295" y="299818"/>
                </a:lnTo>
                <a:lnTo>
                  <a:pt x="403423" y="274126"/>
                </a:lnTo>
                <a:lnTo>
                  <a:pt x="444810" y="253403"/>
                </a:lnTo>
                <a:lnTo>
                  <a:pt x="489031" y="238075"/>
                </a:lnTo>
                <a:lnTo>
                  <a:pt x="535661" y="228566"/>
                </a:lnTo>
                <a:lnTo>
                  <a:pt x="584641" y="225312"/>
                </a:lnTo>
                <a:lnTo>
                  <a:pt x="584641" y="1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44476"/>
            <a:ext cx="11632847" cy="6413250"/>
          </a:xfrm>
          <a:custGeom>
            <a:avLst/>
            <a:gdLst/>
            <a:ahLst/>
            <a:cxnLst/>
            <a:rect l="l" t="t" r="r" b="b"/>
            <a:pathLst>
              <a:path w="19182080" h="10575925">
                <a:moveTo>
                  <a:pt x="2440584" y="9893846"/>
                </a:moveTo>
                <a:lnTo>
                  <a:pt x="0" y="9893846"/>
                </a:lnTo>
                <a:lnTo>
                  <a:pt x="0" y="10575582"/>
                </a:lnTo>
                <a:lnTo>
                  <a:pt x="2440584" y="10575582"/>
                </a:lnTo>
                <a:lnTo>
                  <a:pt x="2440584" y="9893846"/>
                </a:lnTo>
                <a:close/>
              </a:path>
              <a:path w="19182080" h="10575925">
                <a:moveTo>
                  <a:pt x="18598414" y="12"/>
                </a:moveTo>
                <a:lnTo>
                  <a:pt x="18598198" y="0"/>
                </a:lnTo>
                <a:lnTo>
                  <a:pt x="18598096" y="225310"/>
                </a:lnTo>
                <a:lnTo>
                  <a:pt x="18598299" y="225310"/>
                </a:lnTo>
                <a:lnTo>
                  <a:pt x="18598414" y="12"/>
                </a:lnTo>
                <a:close/>
              </a:path>
              <a:path w="19182080" h="10575925">
                <a:moveTo>
                  <a:pt x="19181979" y="583069"/>
                </a:moveTo>
                <a:lnTo>
                  <a:pt x="19179947" y="535266"/>
                </a:lnTo>
                <a:lnTo>
                  <a:pt x="19174168" y="488530"/>
                </a:lnTo>
                <a:lnTo>
                  <a:pt x="19164783" y="443014"/>
                </a:lnTo>
                <a:lnTo>
                  <a:pt x="19151943" y="398856"/>
                </a:lnTo>
                <a:lnTo>
                  <a:pt x="19135789" y="356222"/>
                </a:lnTo>
                <a:lnTo>
                  <a:pt x="19116485" y="315239"/>
                </a:lnTo>
                <a:lnTo>
                  <a:pt x="19094171" y="276085"/>
                </a:lnTo>
                <a:lnTo>
                  <a:pt x="19069000" y="238874"/>
                </a:lnTo>
                <a:lnTo>
                  <a:pt x="19041123" y="203796"/>
                </a:lnTo>
                <a:lnTo>
                  <a:pt x="19010681" y="170967"/>
                </a:lnTo>
                <a:lnTo>
                  <a:pt x="18977839" y="140550"/>
                </a:lnTo>
                <a:lnTo>
                  <a:pt x="18942723" y="112699"/>
                </a:lnTo>
                <a:lnTo>
                  <a:pt x="18905512" y="87553"/>
                </a:lnTo>
                <a:lnTo>
                  <a:pt x="18866320" y="65278"/>
                </a:lnTo>
                <a:lnTo>
                  <a:pt x="18825337" y="45999"/>
                </a:lnTo>
                <a:lnTo>
                  <a:pt x="18782678" y="29895"/>
                </a:lnTo>
                <a:lnTo>
                  <a:pt x="18738507" y="17081"/>
                </a:lnTo>
                <a:lnTo>
                  <a:pt x="18692965" y="7734"/>
                </a:lnTo>
                <a:lnTo>
                  <a:pt x="18646217" y="1993"/>
                </a:lnTo>
                <a:lnTo>
                  <a:pt x="18598414" y="12"/>
                </a:lnTo>
                <a:lnTo>
                  <a:pt x="18598414" y="225323"/>
                </a:lnTo>
                <a:lnTo>
                  <a:pt x="18646940" y="228663"/>
                </a:lnTo>
                <a:lnTo>
                  <a:pt x="18693486" y="238239"/>
                </a:lnTo>
                <a:lnTo>
                  <a:pt x="18737631" y="253606"/>
                </a:lnTo>
                <a:lnTo>
                  <a:pt x="18778944" y="274358"/>
                </a:lnTo>
                <a:lnTo>
                  <a:pt x="18816993" y="300050"/>
                </a:lnTo>
                <a:lnTo>
                  <a:pt x="18851372" y="330288"/>
                </a:lnTo>
                <a:lnTo>
                  <a:pt x="18881649" y="364617"/>
                </a:lnTo>
                <a:lnTo>
                  <a:pt x="18907392" y="402640"/>
                </a:lnTo>
                <a:lnTo>
                  <a:pt x="18928195" y="443915"/>
                </a:lnTo>
                <a:lnTo>
                  <a:pt x="18943625" y="488035"/>
                </a:lnTo>
                <a:lnTo>
                  <a:pt x="18953265" y="534555"/>
                </a:lnTo>
                <a:lnTo>
                  <a:pt x="18956694" y="584466"/>
                </a:lnTo>
                <a:lnTo>
                  <a:pt x="18953392" y="633183"/>
                </a:lnTo>
                <a:lnTo>
                  <a:pt x="18943841" y="679818"/>
                </a:lnTo>
                <a:lnTo>
                  <a:pt x="18928461" y="724039"/>
                </a:lnTo>
                <a:lnTo>
                  <a:pt x="18907697" y="765416"/>
                </a:lnTo>
                <a:lnTo>
                  <a:pt x="18881967" y="803541"/>
                </a:lnTo>
                <a:lnTo>
                  <a:pt x="18851677" y="837971"/>
                </a:lnTo>
                <a:lnTo>
                  <a:pt x="18817286" y="868286"/>
                </a:lnTo>
                <a:lnTo>
                  <a:pt x="18779186" y="894054"/>
                </a:lnTo>
                <a:lnTo>
                  <a:pt x="18737834" y="914869"/>
                </a:lnTo>
                <a:lnTo>
                  <a:pt x="18693626" y="930275"/>
                </a:lnTo>
                <a:lnTo>
                  <a:pt x="18647017" y="939876"/>
                </a:lnTo>
                <a:lnTo>
                  <a:pt x="18597715" y="943254"/>
                </a:lnTo>
                <a:lnTo>
                  <a:pt x="18572709" y="942378"/>
                </a:lnTo>
                <a:lnTo>
                  <a:pt x="18548173" y="939800"/>
                </a:lnTo>
                <a:lnTo>
                  <a:pt x="18524157" y="935609"/>
                </a:lnTo>
                <a:lnTo>
                  <a:pt x="18500700" y="929868"/>
                </a:lnTo>
                <a:lnTo>
                  <a:pt x="18457507" y="954938"/>
                </a:lnTo>
                <a:lnTo>
                  <a:pt x="18411724" y="964692"/>
                </a:lnTo>
                <a:lnTo>
                  <a:pt x="18375414" y="965695"/>
                </a:lnTo>
                <a:lnTo>
                  <a:pt x="18360632" y="964577"/>
                </a:lnTo>
                <a:lnTo>
                  <a:pt x="18381180" y="946200"/>
                </a:lnTo>
                <a:lnTo>
                  <a:pt x="18395252" y="925461"/>
                </a:lnTo>
                <a:lnTo>
                  <a:pt x="18404002" y="905484"/>
                </a:lnTo>
                <a:lnTo>
                  <a:pt x="18408650" y="889406"/>
                </a:lnTo>
                <a:lnTo>
                  <a:pt x="18367159" y="859345"/>
                </a:lnTo>
                <a:lnTo>
                  <a:pt x="18330431" y="823810"/>
                </a:lnTo>
                <a:lnTo>
                  <a:pt x="18299037" y="783386"/>
                </a:lnTo>
                <a:lnTo>
                  <a:pt x="18273586" y="738670"/>
                </a:lnTo>
                <a:lnTo>
                  <a:pt x="18254650" y="690232"/>
                </a:lnTo>
                <a:lnTo>
                  <a:pt x="18242852" y="638670"/>
                </a:lnTo>
                <a:lnTo>
                  <a:pt x="18238750" y="584568"/>
                </a:lnTo>
                <a:lnTo>
                  <a:pt x="18013439" y="584568"/>
                </a:lnTo>
                <a:lnTo>
                  <a:pt x="18015408" y="632460"/>
                </a:lnTo>
                <a:lnTo>
                  <a:pt x="18021135" y="679297"/>
                </a:lnTo>
                <a:lnTo>
                  <a:pt x="18030482" y="724916"/>
                </a:lnTo>
                <a:lnTo>
                  <a:pt x="18043297" y="769162"/>
                </a:lnTo>
                <a:lnTo>
                  <a:pt x="18059438" y="811885"/>
                </a:lnTo>
                <a:lnTo>
                  <a:pt x="18078742" y="852957"/>
                </a:lnTo>
                <a:lnTo>
                  <a:pt x="18101069" y="892200"/>
                </a:lnTo>
                <a:lnTo>
                  <a:pt x="18126266" y="929474"/>
                </a:lnTo>
                <a:lnTo>
                  <a:pt x="18154180" y="964628"/>
                </a:lnTo>
                <a:lnTo>
                  <a:pt x="18184660" y="997521"/>
                </a:lnTo>
                <a:lnTo>
                  <a:pt x="18217566" y="1027988"/>
                </a:lnTo>
                <a:lnTo>
                  <a:pt x="18252732" y="1055890"/>
                </a:lnTo>
                <a:lnTo>
                  <a:pt x="18290020" y="1081062"/>
                </a:lnTo>
                <a:lnTo>
                  <a:pt x="18329275" y="1103376"/>
                </a:lnTo>
                <a:lnTo>
                  <a:pt x="18370347" y="1122667"/>
                </a:lnTo>
                <a:lnTo>
                  <a:pt x="18413095" y="1138783"/>
                </a:lnTo>
                <a:lnTo>
                  <a:pt x="18457355" y="1151585"/>
                </a:lnTo>
                <a:lnTo>
                  <a:pt x="18502973" y="1160907"/>
                </a:lnTo>
                <a:lnTo>
                  <a:pt x="18549811" y="1166622"/>
                </a:lnTo>
                <a:lnTo>
                  <a:pt x="18598299" y="1168539"/>
                </a:lnTo>
                <a:lnTo>
                  <a:pt x="18646267" y="1166545"/>
                </a:lnTo>
                <a:lnTo>
                  <a:pt x="18693054" y="1160792"/>
                </a:lnTo>
                <a:lnTo>
                  <a:pt x="18738634" y="1151432"/>
                </a:lnTo>
                <a:lnTo>
                  <a:pt x="18782843" y="1138605"/>
                </a:lnTo>
                <a:lnTo>
                  <a:pt x="18825528" y="1122464"/>
                </a:lnTo>
                <a:lnTo>
                  <a:pt x="18866562" y="1103160"/>
                </a:lnTo>
                <a:lnTo>
                  <a:pt x="18905766" y="1080833"/>
                </a:lnTo>
                <a:lnTo>
                  <a:pt x="18943003" y="1055649"/>
                </a:lnTo>
                <a:lnTo>
                  <a:pt x="18978131" y="1027747"/>
                </a:lnTo>
                <a:lnTo>
                  <a:pt x="19010999" y="997280"/>
                </a:lnTo>
                <a:lnTo>
                  <a:pt x="19041441" y="964399"/>
                </a:lnTo>
                <a:lnTo>
                  <a:pt x="19069317" y="929259"/>
                </a:lnTo>
                <a:lnTo>
                  <a:pt x="19094489" y="891997"/>
                </a:lnTo>
                <a:lnTo>
                  <a:pt x="19116777" y="852779"/>
                </a:lnTo>
                <a:lnTo>
                  <a:pt x="19136068" y="811733"/>
                </a:lnTo>
                <a:lnTo>
                  <a:pt x="19152185" y="769035"/>
                </a:lnTo>
                <a:lnTo>
                  <a:pt x="19164986" y="724814"/>
                </a:lnTo>
                <a:lnTo>
                  <a:pt x="19174321" y="679234"/>
                </a:lnTo>
                <a:lnTo>
                  <a:pt x="19180036" y="632434"/>
                </a:lnTo>
                <a:lnTo>
                  <a:pt x="19181979" y="583069"/>
                </a:lnTo>
                <a:close/>
              </a:path>
            </a:pathLst>
          </a:custGeom>
          <a:solidFill>
            <a:srgbClr val="3C2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480077" y="6444112"/>
            <a:ext cx="1480292" cy="413559"/>
          </a:xfrm>
          <a:custGeom>
            <a:avLst/>
            <a:gdLst/>
            <a:ahLst/>
            <a:cxnLst/>
            <a:rect l="l" t="t" r="r" b="b"/>
            <a:pathLst>
              <a:path w="2440940" h="681990">
                <a:moveTo>
                  <a:pt x="2440595" y="0"/>
                </a:moveTo>
                <a:lnTo>
                  <a:pt x="0" y="0"/>
                </a:lnTo>
                <a:lnTo>
                  <a:pt x="0" y="681738"/>
                </a:lnTo>
                <a:lnTo>
                  <a:pt x="2440595" y="681738"/>
                </a:lnTo>
                <a:lnTo>
                  <a:pt x="2440595" y="0"/>
                </a:lnTo>
                <a:close/>
              </a:path>
            </a:pathLst>
          </a:custGeom>
          <a:solidFill>
            <a:srgbClr val="9ED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60160" y="6444112"/>
            <a:ext cx="1480292" cy="413559"/>
          </a:xfrm>
          <a:custGeom>
            <a:avLst/>
            <a:gdLst/>
            <a:ahLst/>
            <a:cxnLst/>
            <a:rect l="l" t="t" r="r" b="b"/>
            <a:pathLst>
              <a:path w="2440940" h="681990">
                <a:moveTo>
                  <a:pt x="2440585" y="0"/>
                </a:moveTo>
                <a:lnTo>
                  <a:pt x="0" y="0"/>
                </a:lnTo>
                <a:lnTo>
                  <a:pt x="0" y="681738"/>
                </a:lnTo>
                <a:lnTo>
                  <a:pt x="2440585" y="681738"/>
                </a:lnTo>
                <a:lnTo>
                  <a:pt x="2440585" y="0"/>
                </a:lnTo>
                <a:close/>
              </a:path>
            </a:pathLst>
          </a:custGeom>
          <a:solidFill>
            <a:srgbClr val="12A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35862" y="6444112"/>
            <a:ext cx="7756130" cy="413559"/>
          </a:xfrm>
          <a:custGeom>
            <a:avLst/>
            <a:gdLst/>
            <a:ahLst/>
            <a:cxnLst/>
            <a:rect l="l" t="t" r="r" b="b"/>
            <a:pathLst>
              <a:path w="12789535" h="681990">
                <a:moveTo>
                  <a:pt x="12789537" y="0"/>
                </a:moveTo>
                <a:lnTo>
                  <a:pt x="0" y="0"/>
                </a:lnTo>
                <a:lnTo>
                  <a:pt x="0" y="681738"/>
                </a:lnTo>
                <a:lnTo>
                  <a:pt x="12789537" y="681738"/>
                </a:lnTo>
                <a:lnTo>
                  <a:pt x="12789537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89" b="1" i="0">
                <a:solidFill>
                  <a:srgbClr val="3C27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00044"/>
            <a:ext cx="12192000" cy="2956141"/>
          </a:xfrm>
          <a:custGeom>
            <a:avLst/>
            <a:gdLst/>
            <a:ahLst/>
            <a:cxnLst/>
            <a:rect l="l" t="t" r="r" b="b"/>
            <a:pathLst>
              <a:path w="20104100" h="4874895">
                <a:moveTo>
                  <a:pt x="20104099" y="0"/>
                </a:moveTo>
                <a:lnTo>
                  <a:pt x="0" y="0"/>
                </a:lnTo>
                <a:lnTo>
                  <a:pt x="0" y="4874898"/>
                </a:lnTo>
                <a:lnTo>
                  <a:pt x="20104099" y="487489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89" b="1" i="0">
                <a:solidFill>
                  <a:srgbClr val="3C27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9" b="0" i="0">
                <a:solidFill>
                  <a:srgbClr val="3C27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0767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097" y="137198"/>
            <a:ext cx="8959926" cy="442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C27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2848" y="1097108"/>
            <a:ext cx="8552599" cy="25222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3C27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5275D1-583F-C626-915A-BDDF456F77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/>
              <a:t>1</a:t>
            </a:fld>
            <a:endParaRPr lang="en-US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B3B3D3F-E4C7-5B88-6760-2FB16B5F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9" r="1"/>
          <a:stretch/>
        </p:blipFill>
        <p:spPr>
          <a:xfrm>
            <a:off x="12342" y="14748"/>
            <a:ext cx="12179658" cy="6912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13F30BA-DB32-3CAF-DE42-E29D39CC3378}"/>
              </a:ext>
            </a:extLst>
          </p:cNvPr>
          <p:cNvSpPr txBox="1"/>
          <p:nvPr/>
        </p:nvSpPr>
        <p:spPr>
          <a:xfrm>
            <a:off x="958542" y="3225281"/>
            <a:ext cx="28724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3C27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Regeling Duurzame Inzetbaarheid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25B394B-8A25-01F8-2C68-39BDA680D56D}"/>
              </a:ext>
            </a:extLst>
          </p:cNvPr>
          <p:cNvSpPr txBox="1"/>
          <p:nvPr/>
        </p:nvSpPr>
        <p:spPr>
          <a:xfrm>
            <a:off x="4777220" y="3226418"/>
            <a:ext cx="28724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3C27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Theatervoorstelling ‘Mag ik je kussen?</a:t>
            </a:r>
          </a:p>
          <a:p>
            <a:endParaRPr lang="nl-NL" sz="1200" dirty="0">
              <a:solidFill>
                <a:srgbClr val="3C27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F80A95-4392-4D49-B925-FA3058ED7E01}"/>
              </a:ext>
            </a:extLst>
          </p:cNvPr>
          <p:cNvSpPr txBox="1"/>
          <p:nvPr/>
        </p:nvSpPr>
        <p:spPr>
          <a:xfrm>
            <a:off x="8531908" y="3225241"/>
            <a:ext cx="28724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3C27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Dan?-campagne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1BD3B9-3A83-A3F0-D02F-744F8662CBBB}"/>
              </a:ext>
            </a:extLst>
          </p:cNvPr>
          <p:cNvSpPr txBox="1"/>
          <p:nvPr/>
        </p:nvSpPr>
        <p:spPr>
          <a:xfrm>
            <a:off x="958542" y="5663642"/>
            <a:ext cx="28724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3C27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gaan het land in!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A6553E-0A99-CF86-E671-F7C747A6BD66}"/>
              </a:ext>
            </a:extLst>
          </p:cNvPr>
          <p:cNvSpPr txBox="1"/>
          <p:nvPr/>
        </p:nvSpPr>
        <p:spPr>
          <a:xfrm>
            <a:off x="4745688" y="5663641"/>
            <a:ext cx="28724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3C27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 Toekomst van werk in zorg en welzijn</a:t>
            </a:r>
          </a:p>
          <a:p>
            <a:endParaRPr lang="nl-NL" sz="1200" dirty="0">
              <a:solidFill>
                <a:srgbClr val="3C27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1F5EF2B-D2A6-68DD-8C90-4A6EFA4A013D}"/>
              </a:ext>
            </a:extLst>
          </p:cNvPr>
          <p:cNvSpPr txBox="1"/>
          <p:nvPr/>
        </p:nvSpPr>
        <p:spPr>
          <a:xfrm>
            <a:off x="8547673" y="5663642"/>
            <a:ext cx="30347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3C27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nl-NL" sz="1200" dirty="0" err="1">
                <a:solidFill>
                  <a:srgbClr val="3C27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r>
              <a:rPr lang="nl-NL" sz="1200" dirty="0">
                <a:solidFill>
                  <a:srgbClr val="3C27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Ontwerp de verandering</a:t>
            </a:r>
          </a:p>
          <a:p>
            <a:endParaRPr lang="nl-NL" sz="1200" dirty="0">
              <a:solidFill>
                <a:srgbClr val="3C27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met aan één zijde afgeronde hoeken 8">
            <a:extLst>
              <a:ext uri="{FF2B5EF4-FFF2-40B4-BE49-F238E27FC236}">
                <a16:creationId xmlns:a16="http://schemas.microsoft.com/office/drawing/2014/main" id="{FE3FE7B9-D626-D60E-077D-083B4969CCE4}"/>
              </a:ext>
            </a:extLst>
          </p:cNvPr>
          <p:cNvSpPr/>
          <p:nvPr/>
        </p:nvSpPr>
        <p:spPr>
          <a:xfrm>
            <a:off x="522578" y="4129546"/>
            <a:ext cx="3636000" cy="1368000"/>
          </a:xfrm>
          <a:prstGeom prst="round2SameRect">
            <a:avLst>
              <a:gd name="adj1" fmla="val 11016"/>
              <a:gd name="adj2" fmla="val 0"/>
            </a:avLst>
          </a:prstGeom>
          <a:solidFill>
            <a:schemeClr val="bg1"/>
          </a:solidFill>
          <a:ln>
            <a:solidFill>
              <a:srgbClr val="9FD1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122946-7CFD-D42A-B799-D410F7E83F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877"/>
          <a:stretch/>
        </p:blipFill>
        <p:spPr>
          <a:xfrm>
            <a:off x="1141346" y="4266880"/>
            <a:ext cx="1911136" cy="1171108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2A74C59-12E2-CF2C-D930-C13771705E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751"/>
          <a:stretch/>
        </p:blipFill>
        <p:spPr>
          <a:xfrm>
            <a:off x="4329952" y="4117363"/>
            <a:ext cx="3635999" cy="1380184"/>
          </a:xfrm>
          <a:prstGeom prst="round2SameRect">
            <a:avLst>
              <a:gd name="adj1" fmla="val 10484"/>
              <a:gd name="adj2" fmla="val 0"/>
            </a:avLst>
          </a:prstGeom>
        </p:spPr>
      </p:pic>
      <p:sp>
        <p:nvSpPr>
          <p:cNvPr id="14" name="Rechthoek met aan één zijde afgeronde hoeken 13">
            <a:extLst>
              <a:ext uri="{FF2B5EF4-FFF2-40B4-BE49-F238E27FC236}">
                <a16:creationId xmlns:a16="http://schemas.microsoft.com/office/drawing/2014/main" id="{5FBA0103-8154-3754-C355-D09D942499CA}"/>
              </a:ext>
            </a:extLst>
          </p:cNvPr>
          <p:cNvSpPr/>
          <p:nvPr/>
        </p:nvSpPr>
        <p:spPr>
          <a:xfrm>
            <a:off x="8107829" y="4110632"/>
            <a:ext cx="3636000" cy="1368000"/>
          </a:xfrm>
          <a:prstGeom prst="round2SameRect">
            <a:avLst>
              <a:gd name="adj1" fmla="val 11016"/>
              <a:gd name="adj2" fmla="val 0"/>
            </a:avLst>
          </a:prstGeom>
          <a:solidFill>
            <a:schemeClr val="bg1"/>
          </a:solidFill>
          <a:ln>
            <a:solidFill>
              <a:srgbClr val="9FD1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001DE7B-EF4A-471F-8236-3B90C64CA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937" y="4266880"/>
            <a:ext cx="2361717" cy="11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C0A3F3F32E644BCB96A4C0A31C993" ma:contentTypeVersion="15" ma:contentTypeDescription="Een nieuw document maken." ma:contentTypeScope="" ma:versionID="57e9af5ac4f21844c9d23e0d2473e98f">
  <xsd:schema xmlns:xsd="http://www.w3.org/2001/XMLSchema" xmlns:xs="http://www.w3.org/2001/XMLSchema" xmlns:p="http://schemas.microsoft.com/office/2006/metadata/properties" xmlns:ns2="154373a8-4809-4f6c-ac56-cec6bcb540e9" xmlns:ns3="fe4726ad-f05a-4946-952b-4a7933a817b5" targetNamespace="http://schemas.microsoft.com/office/2006/metadata/properties" ma:root="true" ma:fieldsID="12408147ee053a841c9047c463a29b2d" ns2:_="" ns3:_="">
    <xsd:import namespace="154373a8-4809-4f6c-ac56-cec6bcb540e9"/>
    <xsd:import namespace="fe4726ad-f05a-4946-952b-4a7933a81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73a8-4809-4f6c-ac56-cec6bcb54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5683794b-d169-4e2e-8e2f-44f91d77e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726ad-f05a-4946-952b-4a7933a817b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3d461c1-7605-4c7b-9bd4-a4c1b73cd913}" ma:internalName="TaxCatchAll" ma:showField="CatchAllData" ma:web="fe4726ad-f05a-4946-952b-4a7933a81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4726ad-f05a-4946-952b-4a7933a817b5" xsi:nil="true"/>
    <lcf76f155ced4ddcb4097134ff3c332f xmlns="154373a8-4809-4f6c-ac56-cec6bcb540e9">
      <Terms xmlns="http://schemas.microsoft.com/office/infopath/2007/PartnerControls"/>
    </lcf76f155ced4ddcb4097134ff3c332f>
    <SharedWithUsers xmlns="fe4726ad-f05a-4946-952b-4a7933a817b5">
      <UserInfo>
        <DisplayName>Martine Maes</DisplayName>
        <AccountId>17</AccountId>
        <AccountType/>
      </UserInfo>
      <UserInfo>
        <DisplayName>Marieke Brandsma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FAD9DD9-C134-4EF9-9C4A-224789CC8CD9}">
  <ds:schemaRefs>
    <ds:schemaRef ds:uri="154373a8-4809-4f6c-ac56-cec6bcb540e9"/>
    <ds:schemaRef ds:uri="fe4726ad-f05a-4946-952b-4a7933a817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9C2377-34B9-4587-A0C1-BCDB3B9E48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94AD4-F35D-4EB1-8B5A-41938D1D52B7}">
  <ds:schemaRefs>
    <ds:schemaRef ds:uri="154373a8-4809-4f6c-ac56-cec6bcb540e9"/>
    <ds:schemaRef ds:uri="http://schemas.microsoft.com/office/2006/documentManagement/types"/>
    <ds:schemaRef ds:uri="http://purl.org/dc/dcmitype/"/>
    <ds:schemaRef ds:uri="http://purl.org/dc/elements/1.1/"/>
    <ds:schemaRef ds:uri="fe4726ad-f05a-4946-952b-4a7933a817b5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</TotalTime>
  <Words>34</Words>
  <Application>Microsoft Macintosh PowerPoint</Application>
  <PresentationFormat>Breedbeeld</PresentationFormat>
  <Paragraphs>8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Calibri</vt:lpstr>
      <vt:lpstr>Verdana</vt:lpstr>
      <vt:lpstr>Office Theme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Julia Scheld</dc:creator>
  <cp:lastModifiedBy>Marieke Brandsma</cp:lastModifiedBy>
  <cp:revision>27</cp:revision>
  <dcterms:created xsi:type="dcterms:W3CDTF">2019-10-30T13:10:16Z</dcterms:created>
  <dcterms:modified xsi:type="dcterms:W3CDTF">2025-05-08T12:08:47Z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2019-10-30T00:00:00Z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2019-10-30T00:00:00Z</vt:filetime>
  </property>
  <property fmtid="{D5CDD505-2E9C-101B-9397-08002B2CF9AE}" pid="5" name="ContentTypeId">
    <vt:lpwstr>0x0101008D9C0A3F3F32E644BCB96A4C0A31C993</vt:lpwstr>
  </property>
  <property fmtid="{D5CDD505-2E9C-101B-9397-08002B2CF9AE}" pid="6" name="MediaServiceImageTags">
    <vt:lpwstr/>
  </property>
</Properties>
</file>